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slideLayouts/slideLayout22.xml" ContentType="application/vnd.openxmlformats-officedocument.presentationml.slideLayout+xml"/>
  <Override PartName="/ppt/theme/theme3.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slideLayouts/slideLayout23.xml" ContentType="application/vnd.openxmlformats-officedocument.presentationml.slideLayout+xml"/>
  <Override PartName="/ppt/theme/theme4.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5.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notesSlides/notesSlide7.xml" ContentType="application/vnd.openxmlformats-officedocument.presentationml.notesSlide+xml"/>
  <Override PartName="/ppt/tags/tag13.xml" ContentType="application/vnd.openxmlformats-officedocument.presentationml.tags+xml"/>
  <Override PartName="/ppt/notesSlides/notesSlide8.xml" ContentType="application/vnd.openxmlformats-officedocument.presentationml.notesSlide+xml"/>
  <Override PartName="/ppt/tags/tag1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1" r:id="rId2"/>
    <p:sldMasterId id="2147483699" r:id="rId3"/>
    <p:sldMasterId id="2147483701" r:id="rId4"/>
    <p:sldMasterId id="2147483648" r:id="rId5"/>
  </p:sldMasterIdLst>
  <p:notesMasterIdLst>
    <p:notesMasterId r:id="rId57"/>
  </p:notesMasterIdLst>
  <p:sldIdLst>
    <p:sldId id="335" r:id="rId6"/>
    <p:sldId id="337" r:id="rId7"/>
    <p:sldId id="338" r:id="rId8"/>
    <p:sldId id="339" r:id="rId9"/>
    <p:sldId id="340" r:id="rId10"/>
    <p:sldId id="342" r:id="rId11"/>
    <p:sldId id="343" r:id="rId12"/>
    <p:sldId id="344" r:id="rId13"/>
    <p:sldId id="345" r:id="rId14"/>
    <p:sldId id="262" r:id="rId15"/>
    <p:sldId id="346" r:id="rId16"/>
    <p:sldId id="347" r:id="rId17"/>
    <p:sldId id="377" r:id="rId18"/>
    <p:sldId id="348" r:id="rId19"/>
    <p:sldId id="297" r:id="rId20"/>
    <p:sldId id="305" r:id="rId21"/>
    <p:sldId id="350" r:id="rId22"/>
    <p:sldId id="325" r:id="rId23"/>
    <p:sldId id="351" r:id="rId24"/>
    <p:sldId id="326" r:id="rId25"/>
    <p:sldId id="352" r:id="rId26"/>
    <p:sldId id="327" r:id="rId27"/>
    <p:sldId id="353" r:id="rId28"/>
    <p:sldId id="303" r:id="rId29"/>
    <p:sldId id="354" r:id="rId30"/>
    <p:sldId id="355" r:id="rId31"/>
    <p:sldId id="373" r:id="rId32"/>
    <p:sldId id="374" r:id="rId33"/>
    <p:sldId id="376" r:id="rId34"/>
    <p:sldId id="356" r:id="rId35"/>
    <p:sldId id="311" r:id="rId36"/>
    <p:sldId id="357" r:id="rId37"/>
    <p:sldId id="358" r:id="rId38"/>
    <p:sldId id="375" r:id="rId39"/>
    <p:sldId id="359" r:id="rId40"/>
    <p:sldId id="360" r:id="rId41"/>
    <p:sldId id="263" r:id="rId42"/>
    <p:sldId id="266" r:id="rId43"/>
    <p:sldId id="267" r:id="rId44"/>
    <p:sldId id="268" r:id="rId45"/>
    <p:sldId id="361" r:id="rId46"/>
    <p:sldId id="362" r:id="rId47"/>
    <p:sldId id="363" r:id="rId48"/>
    <p:sldId id="364" r:id="rId49"/>
    <p:sldId id="365" r:id="rId50"/>
    <p:sldId id="366" r:id="rId51"/>
    <p:sldId id="367" r:id="rId52"/>
    <p:sldId id="368" r:id="rId53"/>
    <p:sldId id="370" r:id="rId54"/>
    <p:sldId id="369" r:id="rId55"/>
    <p:sldId id="372"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CE2D4"/>
    <a:srgbClr val="A7A7A7"/>
    <a:srgbClr val="56AB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B705389-7F02-CB4F-9E67-EEE75C98A006}" v="2" dt="2022-11-16T15:23:54.102"/>
  </p1510:revLst>
</p1510:revInfo>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41"/>
    <p:restoredTop sz="73736"/>
  </p:normalViewPr>
  <p:slideViewPr>
    <p:cSldViewPr snapToGrid="0">
      <p:cViewPr>
        <p:scale>
          <a:sx n="82" d="100"/>
          <a:sy n="82" d="100"/>
        </p:scale>
        <p:origin x="264"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notesMaster" Target="notesMasters/notes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Quan Nguyen - Y17" userId="fcceac3d-5680-48d6-8dcd-178a9cd0e1b0" providerId="ADAL" clId="{6635BE88-E622-4209-B003-D5FF412B30B6}"/>
    <pc:docChg chg="undo redo custSel addSld delSld modSld sldOrd addMainMaster modMainMaster">
      <pc:chgData name="Quan Nguyen - Y17" userId="fcceac3d-5680-48d6-8dcd-178a9cd0e1b0" providerId="ADAL" clId="{6635BE88-E622-4209-B003-D5FF412B30B6}" dt="2022-10-11T13:09:43.544" v="4282" actId="14100"/>
      <pc:docMkLst>
        <pc:docMk/>
      </pc:docMkLst>
      <pc:sldChg chg="modSp del mod">
        <pc:chgData name="Quan Nguyen - Y17" userId="fcceac3d-5680-48d6-8dcd-178a9cd0e1b0" providerId="ADAL" clId="{6635BE88-E622-4209-B003-D5FF412B30B6}" dt="2022-10-10T09:38:10.056" v="382" actId="47"/>
        <pc:sldMkLst>
          <pc:docMk/>
          <pc:sldMk cId="613743157" sldId="259"/>
        </pc:sldMkLst>
        <pc:picChg chg="mod">
          <ac:chgData name="Quan Nguyen - Y17" userId="fcceac3d-5680-48d6-8dcd-178a9cd0e1b0" providerId="ADAL" clId="{6635BE88-E622-4209-B003-D5FF412B30B6}" dt="2022-10-10T09:11:44.760" v="23" actId="1076"/>
          <ac:picMkLst>
            <pc:docMk/>
            <pc:sldMk cId="613743157" sldId="259"/>
            <ac:picMk id="5" creationId="{DFF46A50-842D-3BB1-5BB4-0242E0D51C85}"/>
          </ac:picMkLst>
        </pc:picChg>
      </pc:sldChg>
      <pc:sldChg chg="modSp del">
        <pc:chgData name="Quan Nguyen - Y17" userId="fcceac3d-5680-48d6-8dcd-178a9cd0e1b0" providerId="ADAL" clId="{6635BE88-E622-4209-B003-D5FF412B30B6}" dt="2022-10-10T09:39:06.043" v="385" actId="47"/>
        <pc:sldMkLst>
          <pc:docMk/>
          <pc:sldMk cId="2930252204" sldId="260"/>
        </pc:sldMkLst>
        <pc:spChg chg="mod">
          <ac:chgData name="Quan Nguyen - Y17" userId="fcceac3d-5680-48d6-8dcd-178a9cd0e1b0" providerId="ADAL" clId="{6635BE88-E622-4209-B003-D5FF412B30B6}" dt="2022-10-10T09:18:12.497" v="139"/>
          <ac:spMkLst>
            <pc:docMk/>
            <pc:sldMk cId="2930252204" sldId="260"/>
            <ac:spMk id="2" creationId="{404AAF6A-CA4E-EFD0-A6B9-DAD816ABBAB1}"/>
          </ac:spMkLst>
        </pc:spChg>
      </pc:sldChg>
      <pc:sldChg chg="modSp del mod">
        <pc:chgData name="Quan Nguyen - Y17" userId="fcceac3d-5680-48d6-8dcd-178a9cd0e1b0" providerId="ADAL" clId="{6635BE88-E622-4209-B003-D5FF412B30B6}" dt="2022-10-10T10:36:26.481" v="1271" actId="47"/>
        <pc:sldMkLst>
          <pc:docMk/>
          <pc:sldMk cId="1288002987" sldId="261"/>
        </pc:sldMkLst>
        <pc:spChg chg="mod">
          <ac:chgData name="Quan Nguyen - Y17" userId="fcceac3d-5680-48d6-8dcd-178a9cd0e1b0" providerId="ADAL" clId="{6635BE88-E622-4209-B003-D5FF412B30B6}" dt="2022-10-10T09:18:12.497" v="139"/>
          <ac:spMkLst>
            <pc:docMk/>
            <pc:sldMk cId="1288002987" sldId="261"/>
            <ac:spMk id="2" creationId="{74D1451B-78B0-90D2-1A52-650F56464841}"/>
          </ac:spMkLst>
        </pc:spChg>
      </pc:sldChg>
      <pc:sldChg chg="modSp">
        <pc:chgData name="Quan Nguyen - Y17" userId="fcceac3d-5680-48d6-8dcd-178a9cd0e1b0" providerId="ADAL" clId="{6635BE88-E622-4209-B003-D5FF412B30B6}" dt="2022-10-10T09:18:12.497" v="139"/>
        <pc:sldMkLst>
          <pc:docMk/>
          <pc:sldMk cId="2479612113" sldId="262"/>
        </pc:sldMkLst>
        <pc:spChg chg="mod">
          <ac:chgData name="Quan Nguyen - Y17" userId="fcceac3d-5680-48d6-8dcd-178a9cd0e1b0" providerId="ADAL" clId="{6635BE88-E622-4209-B003-D5FF412B30B6}" dt="2022-10-10T09:18:12.497" v="139"/>
          <ac:spMkLst>
            <pc:docMk/>
            <pc:sldMk cId="2479612113" sldId="262"/>
            <ac:spMk id="2" creationId="{52391E5D-A377-9F6B-C718-F57E1A38F2BF}"/>
          </ac:spMkLst>
        </pc:spChg>
      </pc:sldChg>
      <pc:sldChg chg="addSp delSp modSp mod">
        <pc:chgData name="Quan Nguyen - Y17" userId="fcceac3d-5680-48d6-8dcd-178a9cd0e1b0" providerId="ADAL" clId="{6635BE88-E622-4209-B003-D5FF412B30B6}" dt="2022-10-10T11:28:16.092" v="2128" actId="167"/>
        <pc:sldMkLst>
          <pc:docMk/>
          <pc:sldMk cId="763149414" sldId="263"/>
        </pc:sldMkLst>
        <pc:spChg chg="del mod">
          <ac:chgData name="Quan Nguyen - Y17" userId="fcceac3d-5680-48d6-8dcd-178a9cd0e1b0" providerId="ADAL" clId="{6635BE88-E622-4209-B003-D5FF412B30B6}" dt="2022-10-10T11:27:03.826" v="2072" actId="478"/>
          <ac:spMkLst>
            <pc:docMk/>
            <pc:sldMk cId="763149414" sldId="263"/>
            <ac:spMk id="2" creationId="{0E47144F-2FC3-285A-826C-30C56416D01F}"/>
          </ac:spMkLst>
        </pc:spChg>
        <pc:spChg chg="mod">
          <ac:chgData name="Quan Nguyen - Y17" userId="fcceac3d-5680-48d6-8dcd-178a9cd0e1b0" providerId="ADAL" clId="{6635BE88-E622-4209-B003-D5FF412B30B6}" dt="2022-10-10T11:27:41.374" v="2112" actId="113"/>
          <ac:spMkLst>
            <pc:docMk/>
            <pc:sldMk cId="763149414" sldId="263"/>
            <ac:spMk id="3" creationId="{A62706C6-E26A-D042-7BA3-FAD48E57BD57}"/>
          </ac:spMkLst>
        </pc:spChg>
        <pc:spChg chg="add del mod">
          <ac:chgData name="Quan Nguyen - Y17" userId="fcceac3d-5680-48d6-8dcd-178a9cd0e1b0" providerId="ADAL" clId="{6635BE88-E622-4209-B003-D5FF412B30B6}" dt="2022-10-10T11:27:06.925" v="2073" actId="478"/>
          <ac:spMkLst>
            <pc:docMk/>
            <pc:sldMk cId="763149414" sldId="263"/>
            <ac:spMk id="6" creationId="{4F0F7D3C-1F28-5CC8-E5EB-737489B51D76}"/>
          </ac:spMkLst>
        </pc:spChg>
        <pc:spChg chg="mod">
          <ac:chgData name="Quan Nguyen - Y17" userId="fcceac3d-5680-48d6-8dcd-178a9cd0e1b0" providerId="ADAL" clId="{6635BE88-E622-4209-B003-D5FF412B30B6}" dt="2022-10-10T11:27:07.824" v="2074"/>
          <ac:spMkLst>
            <pc:docMk/>
            <pc:sldMk cId="763149414" sldId="263"/>
            <ac:spMk id="9" creationId="{2482FBEE-111F-3DFB-DC77-57FCB9918E74}"/>
          </ac:spMkLst>
        </pc:spChg>
        <pc:spChg chg="mod">
          <ac:chgData name="Quan Nguyen - Y17" userId="fcceac3d-5680-48d6-8dcd-178a9cd0e1b0" providerId="ADAL" clId="{6635BE88-E622-4209-B003-D5FF412B30B6}" dt="2022-10-10T11:27:16.190" v="2107" actId="20577"/>
          <ac:spMkLst>
            <pc:docMk/>
            <pc:sldMk cId="763149414" sldId="263"/>
            <ac:spMk id="10" creationId="{2BDCECE8-051E-177A-F163-6598B9F53E01}"/>
          </ac:spMkLst>
        </pc:spChg>
        <pc:spChg chg="add mod">
          <ac:chgData name="Quan Nguyen - Y17" userId="fcceac3d-5680-48d6-8dcd-178a9cd0e1b0" providerId="ADAL" clId="{6635BE88-E622-4209-B003-D5FF412B30B6}" dt="2022-10-10T11:28:12.265" v="2127"/>
          <ac:spMkLst>
            <pc:docMk/>
            <pc:sldMk cId="763149414" sldId="263"/>
            <ac:spMk id="11" creationId="{A5CBE78D-8563-02E8-C14B-B50DC1D13235}"/>
          </ac:spMkLst>
        </pc:spChg>
        <pc:spChg chg="add mod ord">
          <ac:chgData name="Quan Nguyen - Y17" userId="fcceac3d-5680-48d6-8dcd-178a9cd0e1b0" providerId="ADAL" clId="{6635BE88-E622-4209-B003-D5FF412B30B6}" dt="2022-10-10T11:28:16.092" v="2128" actId="167"/>
          <ac:spMkLst>
            <pc:docMk/>
            <pc:sldMk cId="763149414" sldId="263"/>
            <ac:spMk id="12" creationId="{85C505E8-202C-D1D6-1A1C-E3944802EF63}"/>
          </ac:spMkLst>
        </pc:spChg>
        <pc:spChg chg="mod">
          <ac:chgData name="Quan Nguyen - Y17" userId="fcceac3d-5680-48d6-8dcd-178a9cd0e1b0" providerId="ADAL" clId="{6635BE88-E622-4209-B003-D5FF412B30B6}" dt="2022-10-10T11:28:12.265" v="2127"/>
          <ac:spMkLst>
            <pc:docMk/>
            <pc:sldMk cId="763149414" sldId="263"/>
            <ac:spMk id="14" creationId="{7F1DB1E1-6928-E503-F658-F3841A0648D7}"/>
          </ac:spMkLst>
        </pc:spChg>
        <pc:spChg chg="mod">
          <ac:chgData name="Quan Nguyen - Y17" userId="fcceac3d-5680-48d6-8dcd-178a9cd0e1b0" providerId="ADAL" clId="{6635BE88-E622-4209-B003-D5FF412B30B6}" dt="2022-10-10T11:28:12.265" v="2127"/>
          <ac:spMkLst>
            <pc:docMk/>
            <pc:sldMk cId="763149414" sldId="263"/>
            <ac:spMk id="15" creationId="{880E6A6A-1A6E-2D08-6600-16F214ED265E}"/>
          </ac:spMkLst>
        </pc:spChg>
        <pc:grpChg chg="add mod">
          <ac:chgData name="Quan Nguyen - Y17" userId="fcceac3d-5680-48d6-8dcd-178a9cd0e1b0" providerId="ADAL" clId="{6635BE88-E622-4209-B003-D5FF412B30B6}" dt="2022-10-10T11:27:29.987" v="2109" actId="1076"/>
          <ac:grpSpMkLst>
            <pc:docMk/>
            <pc:sldMk cId="763149414" sldId="263"/>
            <ac:grpSpMk id="8" creationId="{F1BFF0C1-48FB-2FAB-C734-6133A6FD1C76}"/>
          </ac:grpSpMkLst>
        </pc:grpChg>
        <pc:grpChg chg="add mod">
          <ac:chgData name="Quan Nguyen - Y17" userId="fcceac3d-5680-48d6-8dcd-178a9cd0e1b0" providerId="ADAL" clId="{6635BE88-E622-4209-B003-D5FF412B30B6}" dt="2022-10-10T11:28:12.265" v="2127"/>
          <ac:grpSpMkLst>
            <pc:docMk/>
            <pc:sldMk cId="763149414" sldId="263"/>
            <ac:grpSpMk id="13" creationId="{89B3E674-CCE2-EBA0-1CEE-E056D43D4380}"/>
          </ac:grpSpMkLst>
        </pc:grpChg>
        <pc:picChg chg="mod">
          <ac:chgData name="Quan Nguyen - Y17" userId="fcceac3d-5680-48d6-8dcd-178a9cd0e1b0" providerId="ADAL" clId="{6635BE88-E622-4209-B003-D5FF412B30B6}" dt="2022-10-10T11:27:57.058" v="2125" actId="1036"/>
          <ac:picMkLst>
            <pc:docMk/>
            <pc:sldMk cId="763149414" sldId="263"/>
            <ac:picMk id="5" creationId="{621B16A7-6324-CC35-D378-9252E95B8BF4}"/>
          </ac:picMkLst>
        </pc:picChg>
        <pc:picChg chg="mod">
          <ac:chgData name="Quan Nguyen - Y17" userId="fcceac3d-5680-48d6-8dcd-178a9cd0e1b0" providerId="ADAL" clId="{6635BE88-E622-4209-B003-D5FF412B30B6}" dt="2022-10-10T11:27:57.058" v="2125" actId="1036"/>
          <ac:picMkLst>
            <pc:docMk/>
            <pc:sldMk cId="763149414" sldId="263"/>
            <ac:picMk id="7" creationId="{BB656194-E66A-CDFC-EDDA-2D62E1B5351E}"/>
          </ac:picMkLst>
        </pc:picChg>
      </pc:sldChg>
      <pc:sldChg chg="modSp del">
        <pc:chgData name="Quan Nguyen - Y17" userId="fcceac3d-5680-48d6-8dcd-178a9cd0e1b0" providerId="ADAL" clId="{6635BE88-E622-4209-B003-D5FF412B30B6}" dt="2022-10-10T12:18:04.975" v="2909" actId="47"/>
        <pc:sldMkLst>
          <pc:docMk/>
          <pc:sldMk cId="3207565834" sldId="264"/>
        </pc:sldMkLst>
        <pc:spChg chg="mod">
          <ac:chgData name="Quan Nguyen - Y17" userId="fcceac3d-5680-48d6-8dcd-178a9cd0e1b0" providerId="ADAL" clId="{6635BE88-E622-4209-B003-D5FF412B30B6}" dt="2022-10-10T09:18:12.497" v="139"/>
          <ac:spMkLst>
            <pc:docMk/>
            <pc:sldMk cId="3207565834" sldId="264"/>
            <ac:spMk id="2" creationId="{7D3509CC-2D62-AB65-11FA-418741BAB879}"/>
          </ac:spMkLst>
        </pc:spChg>
      </pc:sldChg>
      <pc:sldChg chg="addSp delSp modSp mod">
        <pc:chgData name="Quan Nguyen - Y17" userId="fcceac3d-5680-48d6-8dcd-178a9cd0e1b0" providerId="ADAL" clId="{6635BE88-E622-4209-B003-D5FF412B30B6}" dt="2022-10-10T11:29:38.581" v="2176" actId="20577"/>
        <pc:sldMkLst>
          <pc:docMk/>
          <pc:sldMk cId="1624782388" sldId="266"/>
        </pc:sldMkLst>
        <pc:spChg chg="del mod">
          <ac:chgData name="Quan Nguyen - Y17" userId="fcceac3d-5680-48d6-8dcd-178a9cd0e1b0" providerId="ADAL" clId="{6635BE88-E622-4209-B003-D5FF412B30B6}" dt="2022-10-10T11:29:04.982" v="2134" actId="478"/>
          <ac:spMkLst>
            <pc:docMk/>
            <pc:sldMk cId="1624782388" sldId="266"/>
            <ac:spMk id="2" creationId="{0E47144F-2FC3-285A-826C-30C56416D01F}"/>
          </ac:spMkLst>
        </pc:spChg>
        <pc:spChg chg="del">
          <ac:chgData name="Quan Nguyen - Y17" userId="fcceac3d-5680-48d6-8dcd-178a9cd0e1b0" providerId="ADAL" clId="{6635BE88-E622-4209-B003-D5FF412B30B6}" dt="2022-10-10T11:29:03.634" v="2133" actId="478"/>
          <ac:spMkLst>
            <pc:docMk/>
            <pc:sldMk cId="1624782388" sldId="266"/>
            <ac:spMk id="3" creationId="{A62706C6-E26A-D042-7BA3-FAD48E57BD57}"/>
          </ac:spMkLst>
        </pc:spChg>
        <pc:spChg chg="add mod">
          <ac:chgData name="Quan Nguyen - Y17" userId="fcceac3d-5680-48d6-8dcd-178a9cd0e1b0" providerId="ADAL" clId="{6635BE88-E622-4209-B003-D5FF412B30B6}" dt="2022-10-10T11:29:11.893" v="2137" actId="1076"/>
          <ac:spMkLst>
            <pc:docMk/>
            <pc:sldMk cId="1624782388" sldId="266"/>
            <ac:spMk id="4" creationId="{4A1E2605-B582-8059-846C-110DC4417DC8}"/>
          </ac:spMkLst>
        </pc:spChg>
        <pc:spChg chg="add mod">
          <ac:chgData name="Quan Nguyen - Y17" userId="fcceac3d-5680-48d6-8dcd-178a9cd0e1b0" providerId="ADAL" clId="{6635BE88-E622-4209-B003-D5FF412B30B6}" dt="2022-10-10T11:28:34.150" v="2129"/>
          <ac:spMkLst>
            <pc:docMk/>
            <pc:sldMk cId="1624782388" sldId="266"/>
            <ac:spMk id="6" creationId="{FDE650C3-630A-793E-4986-C4708A19B7F3}"/>
          </ac:spMkLst>
        </pc:spChg>
        <pc:spChg chg="mod">
          <ac:chgData name="Quan Nguyen - Y17" userId="fcceac3d-5680-48d6-8dcd-178a9cd0e1b0" providerId="ADAL" clId="{6635BE88-E622-4209-B003-D5FF412B30B6}" dt="2022-10-10T11:28:34.150" v="2129"/>
          <ac:spMkLst>
            <pc:docMk/>
            <pc:sldMk cId="1624782388" sldId="266"/>
            <ac:spMk id="8" creationId="{1F1E50CC-3ADA-764F-CFDD-010856E837C5}"/>
          </ac:spMkLst>
        </pc:spChg>
        <pc:spChg chg="mod">
          <ac:chgData name="Quan Nguyen - Y17" userId="fcceac3d-5680-48d6-8dcd-178a9cd0e1b0" providerId="ADAL" clId="{6635BE88-E622-4209-B003-D5FF412B30B6}" dt="2022-10-10T11:28:34.150" v="2129"/>
          <ac:spMkLst>
            <pc:docMk/>
            <pc:sldMk cId="1624782388" sldId="266"/>
            <ac:spMk id="9" creationId="{218077F4-0543-0717-A3DE-1CFF45FC17C0}"/>
          </ac:spMkLst>
        </pc:spChg>
        <pc:spChg chg="add del mod">
          <ac:chgData name="Quan Nguyen - Y17" userId="fcceac3d-5680-48d6-8dcd-178a9cd0e1b0" providerId="ADAL" clId="{6635BE88-E622-4209-B003-D5FF412B30B6}" dt="2022-10-10T11:29:07.314" v="2135" actId="478"/>
          <ac:spMkLst>
            <pc:docMk/>
            <pc:sldMk cId="1624782388" sldId="266"/>
            <ac:spMk id="11" creationId="{EE739EE5-F294-FC7B-F5C1-56080E7681F6}"/>
          </ac:spMkLst>
        </pc:spChg>
        <pc:spChg chg="add mod">
          <ac:chgData name="Quan Nguyen - Y17" userId="fcceac3d-5680-48d6-8dcd-178a9cd0e1b0" providerId="ADAL" clId="{6635BE88-E622-4209-B003-D5FF412B30B6}" dt="2022-10-10T11:29:38.581" v="2176" actId="20577"/>
          <ac:spMkLst>
            <pc:docMk/>
            <pc:sldMk cId="1624782388" sldId="266"/>
            <ac:spMk id="12" creationId="{FAEDA56A-CF2C-D44E-94FF-8AF95202D5EF}"/>
          </ac:spMkLst>
        </pc:spChg>
        <pc:spChg chg="mod">
          <ac:chgData name="Quan Nguyen - Y17" userId="fcceac3d-5680-48d6-8dcd-178a9cd0e1b0" providerId="ADAL" clId="{6635BE88-E622-4209-B003-D5FF412B30B6}" dt="2022-10-10T11:29:08.416" v="2136"/>
          <ac:spMkLst>
            <pc:docMk/>
            <pc:sldMk cId="1624782388" sldId="266"/>
            <ac:spMk id="14" creationId="{4D11046A-FF65-16C9-54A9-E3663D502ADD}"/>
          </ac:spMkLst>
        </pc:spChg>
        <pc:spChg chg="mod">
          <ac:chgData name="Quan Nguyen - Y17" userId="fcceac3d-5680-48d6-8dcd-178a9cd0e1b0" providerId="ADAL" clId="{6635BE88-E622-4209-B003-D5FF412B30B6}" dt="2022-10-10T11:29:15.659" v="2138" actId="1076"/>
          <ac:spMkLst>
            <pc:docMk/>
            <pc:sldMk cId="1624782388" sldId="266"/>
            <ac:spMk id="15" creationId="{CFF8C9F5-991E-4E47-6B69-3C9B038755BE}"/>
          </ac:spMkLst>
        </pc:spChg>
        <pc:grpChg chg="add mod">
          <ac:chgData name="Quan Nguyen - Y17" userId="fcceac3d-5680-48d6-8dcd-178a9cd0e1b0" providerId="ADAL" clId="{6635BE88-E622-4209-B003-D5FF412B30B6}" dt="2022-10-10T11:28:34.150" v="2129"/>
          <ac:grpSpMkLst>
            <pc:docMk/>
            <pc:sldMk cId="1624782388" sldId="266"/>
            <ac:grpSpMk id="7" creationId="{F5E557CF-3C15-D7A5-6ED5-2CAF16C91988}"/>
          </ac:grpSpMkLst>
        </pc:grpChg>
        <pc:grpChg chg="add mod">
          <ac:chgData name="Quan Nguyen - Y17" userId="fcceac3d-5680-48d6-8dcd-178a9cd0e1b0" providerId="ADAL" clId="{6635BE88-E622-4209-B003-D5FF412B30B6}" dt="2022-10-10T11:29:08.416" v="2136"/>
          <ac:grpSpMkLst>
            <pc:docMk/>
            <pc:sldMk cId="1624782388" sldId="266"/>
            <ac:grpSpMk id="13" creationId="{A17B2839-FC81-7D2A-8EAB-24C01B7B0D19}"/>
          </ac:grpSpMkLst>
        </pc:grpChg>
      </pc:sldChg>
      <pc:sldChg chg="addSp delSp modSp mod">
        <pc:chgData name="Quan Nguyen - Y17" userId="fcceac3d-5680-48d6-8dcd-178a9cd0e1b0" providerId="ADAL" clId="{6635BE88-E622-4209-B003-D5FF412B30B6}" dt="2022-10-10T11:31:54.915" v="2223" actId="20577"/>
        <pc:sldMkLst>
          <pc:docMk/>
          <pc:sldMk cId="4147621180" sldId="267"/>
        </pc:sldMkLst>
        <pc:spChg chg="del mod">
          <ac:chgData name="Quan Nguyen - Y17" userId="fcceac3d-5680-48d6-8dcd-178a9cd0e1b0" providerId="ADAL" clId="{6635BE88-E622-4209-B003-D5FF412B30B6}" dt="2022-10-10T11:31:17.415" v="2180" actId="478"/>
          <ac:spMkLst>
            <pc:docMk/>
            <pc:sldMk cId="4147621180" sldId="267"/>
            <ac:spMk id="2" creationId="{0E47144F-2FC3-285A-826C-30C56416D01F}"/>
          </ac:spMkLst>
        </pc:spChg>
        <pc:spChg chg="del">
          <ac:chgData name="Quan Nguyen - Y17" userId="fcceac3d-5680-48d6-8dcd-178a9cd0e1b0" providerId="ADAL" clId="{6635BE88-E622-4209-B003-D5FF412B30B6}" dt="2022-10-10T11:31:15.984" v="2179" actId="478"/>
          <ac:spMkLst>
            <pc:docMk/>
            <pc:sldMk cId="4147621180" sldId="267"/>
            <ac:spMk id="3" creationId="{A62706C6-E26A-D042-7BA3-FAD48E57BD57}"/>
          </ac:spMkLst>
        </pc:spChg>
        <pc:spChg chg="add mod">
          <ac:chgData name="Quan Nguyen - Y17" userId="fcceac3d-5680-48d6-8dcd-178a9cd0e1b0" providerId="ADAL" clId="{6635BE88-E622-4209-B003-D5FF412B30B6}" dt="2022-10-10T11:28:37.650" v="2130"/>
          <ac:spMkLst>
            <pc:docMk/>
            <pc:sldMk cId="4147621180" sldId="267"/>
            <ac:spMk id="4" creationId="{EF320249-FA67-60D2-4841-6B0DE714738D}"/>
          </ac:spMkLst>
        </pc:spChg>
        <pc:spChg chg="add mod ord">
          <ac:chgData name="Quan Nguyen - Y17" userId="fcceac3d-5680-48d6-8dcd-178a9cd0e1b0" providerId="ADAL" clId="{6635BE88-E622-4209-B003-D5FF412B30B6}" dt="2022-10-10T11:30:51.968" v="2177" actId="167"/>
          <ac:spMkLst>
            <pc:docMk/>
            <pc:sldMk cId="4147621180" sldId="267"/>
            <ac:spMk id="6" creationId="{12634B66-ADA6-15F5-7A58-4AD9D237085A}"/>
          </ac:spMkLst>
        </pc:spChg>
        <pc:spChg chg="mod">
          <ac:chgData name="Quan Nguyen - Y17" userId="fcceac3d-5680-48d6-8dcd-178a9cd0e1b0" providerId="ADAL" clId="{6635BE88-E622-4209-B003-D5FF412B30B6}" dt="2022-10-10T11:28:37.650" v="2130"/>
          <ac:spMkLst>
            <pc:docMk/>
            <pc:sldMk cId="4147621180" sldId="267"/>
            <ac:spMk id="8" creationId="{236CDBCA-B838-4916-25AE-25D992F627B3}"/>
          </ac:spMkLst>
        </pc:spChg>
        <pc:spChg chg="mod">
          <ac:chgData name="Quan Nguyen - Y17" userId="fcceac3d-5680-48d6-8dcd-178a9cd0e1b0" providerId="ADAL" clId="{6635BE88-E622-4209-B003-D5FF412B30B6}" dt="2022-10-10T11:28:37.650" v="2130"/>
          <ac:spMkLst>
            <pc:docMk/>
            <pc:sldMk cId="4147621180" sldId="267"/>
            <ac:spMk id="9" creationId="{D83C638D-C21B-814E-AA63-A47869728E6E}"/>
          </ac:spMkLst>
        </pc:spChg>
        <pc:spChg chg="add del mod">
          <ac:chgData name="Quan Nguyen - Y17" userId="fcceac3d-5680-48d6-8dcd-178a9cd0e1b0" providerId="ADAL" clId="{6635BE88-E622-4209-B003-D5FF412B30B6}" dt="2022-10-10T11:31:18.681" v="2181" actId="478"/>
          <ac:spMkLst>
            <pc:docMk/>
            <pc:sldMk cId="4147621180" sldId="267"/>
            <ac:spMk id="11" creationId="{D250F454-2593-248B-74B3-4EB5A3F14258}"/>
          </ac:spMkLst>
        </pc:spChg>
        <pc:spChg chg="add mod">
          <ac:chgData name="Quan Nguyen - Y17" userId="fcceac3d-5680-48d6-8dcd-178a9cd0e1b0" providerId="ADAL" clId="{6635BE88-E622-4209-B003-D5FF412B30B6}" dt="2022-10-10T11:31:54.915" v="2223" actId="20577"/>
          <ac:spMkLst>
            <pc:docMk/>
            <pc:sldMk cId="4147621180" sldId="267"/>
            <ac:spMk id="12" creationId="{23B60DDC-5BD8-A729-5EA0-2FFF035381DE}"/>
          </ac:spMkLst>
        </pc:spChg>
        <pc:spChg chg="mod">
          <ac:chgData name="Quan Nguyen - Y17" userId="fcceac3d-5680-48d6-8dcd-178a9cd0e1b0" providerId="ADAL" clId="{6635BE88-E622-4209-B003-D5FF412B30B6}" dt="2022-10-10T11:31:19.949" v="2182"/>
          <ac:spMkLst>
            <pc:docMk/>
            <pc:sldMk cId="4147621180" sldId="267"/>
            <ac:spMk id="14" creationId="{C1CDB648-544D-2440-B4B1-AE6F151E9947}"/>
          </ac:spMkLst>
        </pc:spChg>
        <pc:spChg chg="mod">
          <ac:chgData name="Quan Nguyen - Y17" userId="fcceac3d-5680-48d6-8dcd-178a9cd0e1b0" providerId="ADAL" clId="{6635BE88-E622-4209-B003-D5FF412B30B6}" dt="2022-10-10T11:31:19.949" v="2182"/>
          <ac:spMkLst>
            <pc:docMk/>
            <pc:sldMk cId="4147621180" sldId="267"/>
            <ac:spMk id="15" creationId="{79831675-13B3-C8F4-86E4-611BB7567BFE}"/>
          </ac:spMkLst>
        </pc:spChg>
        <pc:grpChg chg="add mod">
          <ac:chgData name="Quan Nguyen - Y17" userId="fcceac3d-5680-48d6-8dcd-178a9cd0e1b0" providerId="ADAL" clId="{6635BE88-E622-4209-B003-D5FF412B30B6}" dt="2022-10-10T11:28:37.650" v="2130"/>
          <ac:grpSpMkLst>
            <pc:docMk/>
            <pc:sldMk cId="4147621180" sldId="267"/>
            <ac:grpSpMk id="7" creationId="{8E08F040-2D6F-67A2-D4CD-66AC316ED45D}"/>
          </ac:grpSpMkLst>
        </pc:grpChg>
        <pc:grpChg chg="add mod">
          <ac:chgData name="Quan Nguyen - Y17" userId="fcceac3d-5680-48d6-8dcd-178a9cd0e1b0" providerId="ADAL" clId="{6635BE88-E622-4209-B003-D5FF412B30B6}" dt="2022-10-10T11:31:26.947" v="2183" actId="1076"/>
          <ac:grpSpMkLst>
            <pc:docMk/>
            <pc:sldMk cId="4147621180" sldId="267"/>
            <ac:grpSpMk id="13" creationId="{5C71B842-778C-3955-3657-18C79AB9B7C3}"/>
          </ac:grpSpMkLst>
        </pc:grpChg>
        <pc:picChg chg="mod">
          <ac:chgData name="Quan Nguyen - Y17" userId="fcceac3d-5680-48d6-8dcd-178a9cd0e1b0" providerId="ADAL" clId="{6635BE88-E622-4209-B003-D5FF412B30B6}" dt="2022-10-10T11:31:33.323" v="2186" actId="1076"/>
          <ac:picMkLst>
            <pc:docMk/>
            <pc:sldMk cId="4147621180" sldId="267"/>
            <ac:picMk id="5" creationId="{C214ACD0-3F3E-A078-12BD-74DB8ECAD87B}"/>
          </ac:picMkLst>
        </pc:picChg>
      </pc:sldChg>
      <pc:sldChg chg="addSp delSp modSp mod">
        <pc:chgData name="Quan Nguyen - Y17" userId="fcceac3d-5680-48d6-8dcd-178a9cd0e1b0" providerId="ADAL" clId="{6635BE88-E622-4209-B003-D5FF412B30B6}" dt="2022-10-10T11:32:13.345" v="2253" actId="20577"/>
        <pc:sldMkLst>
          <pc:docMk/>
          <pc:sldMk cId="1978084541" sldId="268"/>
        </pc:sldMkLst>
        <pc:spChg chg="del mod">
          <ac:chgData name="Quan Nguyen - Y17" userId="fcceac3d-5680-48d6-8dcd-178a9cd0e1b0" providerId="ADAL" clId="{6635BE88-E622-4209-B003-D5FF412B30B6}" dt="2022-10-10T11:32:03.937" v="2225" actId="478"/>
          <ac:spMkLst>
            <pc:docMk/>
            <pc:sldMk cId="1978084541" sldId="268"/>
            <ac:spMk id="2" creationId="{0E47144F-2FC3-285A-826C-30C56416D01F}"/>
          </ac:spMkLst>
        </pc:spChg>
        <pc:spChg chg="del">
          <ac:chgData name="Quan Nguyen - Y17" userId="fcceac3d-5680-48d6-8dcd-178a9cd0e1b0" providerId="ADAL" clId="{6635BE88-E622-4209-B003-D5FF412B30B6}" dt="2022-10-10T11:32:01.993" v="2224" actId="478"/>
          <ac:spMkLst>
            <pc:docMk/>
            <pc:sldMk cId="1978084541" sldId="268"/>
            <ac:spMk id="3" creationId="{A62706C6-E26A-D042-7BA3-FAD48E57BD57}"/>
          </ac:spMkLst>
        </pc:spChg>
        <pc:spChg chg="add mod">
          <ac:chgData name="Quan Nguyen - Y17" userId="fcceac3d-5680-48d6-8dcd-178a9cd0e1b0" providerId="ADAL" clId="{6635BE88-E622-4209-B003-D5FF412B30B6}" dt="2022-10-10T11:28:41.866" v="2131"/>
          <ac:spMkLst>
            <pc:docMk/>
            <pc:sldMk cId="1978084541" sldId="268"/>
            <ac:spMk id="6" creationId="{9B40552D-F321-3393-EB97-D122F47AA8E4}"/>
          </ac:spMkLst>
        </pc:spChg>
        <pc:spChg chg="add mod ord">
          <ac:chgData name="Quan Nguyen - Y17" userId="fcceac3d-5680-48d6-8dcd-178a9cd0e1b0" providerId="ADAL" clId="{6635BE88-E622-4209-B003-D5FF412B30B6}" dt="2022-10-10T11:28:49.532" v="2132" actId="167"/>
          <ac:spMkLst>
            <pc:docMk/>
            <pc:sldMk cId="1978084541" sldId="268"/>
            <ac:spMk id="7" creationId="{44147BC2-14D3-BBA0-1D7D-BFB218D63433}"/>
          </ac:spMkLst>
        </pc:spChg>
        <pc:spChg chg="mod">
          <ac:chgData name="Quan Nguyen - Y17" userId="fcceac3d-5680-48d6-8dcd-178a9cd0e1b0" providerId="ADAL" clId="{6635BE88-E622-4209-B003-D5FF412B30B6}" dt="2022-10-10T11:28:41.866" v="2131"/>
          <ac:spMkLst>
            <pc:docMk/>
            <pc:sldMk cId="1978084541" sldId="268"/>
            <ac:spMk id="9" creationId="{E597F24C-DE84-9456-E291-F39A7AF82AAB}"/>
          </ac:spMkLst>
        </pc:spChg>
        <pc:spChg chg="mod">
          <ac:chgData name="Quan Nguyen - Y17" userId="fcceac3d-5680-48d6-8dcd-178a9cd0e1b0" providerId="ADAL" clId="{6635BE88-E622-4209-B003-D5FF412B30B6}" dt="2022-10-10T11:28:41.866" v="2131"/>
          <ac:spMkLst>
            <pc:docMk/>
            <pc:sldMk cId="1978084541" sldId="268"/>
            <ac:spMk id="10" creationId="{99A25384-450F-5DB1-0F6E-B95650833FAA}"/>
          </ac:spMkLst>
        </pc:spChg>
        <pc:spChg chg="add del mod">
          <ac:chgData name="Quan Nguyen - Y17" userId="fcceac3d-5680-48d6-8dcd-178a9cd0e1b0" providerId="ADAL" clId="{6635BE88-E622-4209-B003-D5FF412B30B6}" dt="2022-10-10T11:32:05.909" v="2226" actId="478"/>
          <ac:spMkLst>
            <pc:docMk/>
            <pc:sldMk cId="1978084541" sldId="268"/>
            <ac:spMk id="12" creationId="{2AA2612A-E407-1ECB-EBB1-BC8022167B63}"/>
          </ac:spMkLst>
        </pc:spChg>
        <pc:spChg chg="add mod">
          <ac:chgData name="Quan Nguyen - Y17" userId="fcceac3d-5680-48d6-8dcd-178a9cd0e1b0" providerId="ADAL" clId="{6635BE88-E622-4209-B003-D5FF412B30B6}" dt="2022-10-10T11:32:13.345" v="2253" actId="20577"/>
          <ac:spMkLst>
            <pc:docMk/>
            <pc:sldMk cId="1978084541" sldId="268"/>
            <ac:spMk id="13" creationId="{C90C4CE1-76EE-D47A-7769-8A0C36F464CD}"/>
          </ac:spMkLst>
        </pc:spChg>
        <pc:spChg chg="mod">
          <ac:chgData name="Quan Nguyen - Y17" userId="fcceac3d-5680-48d6-8dcd-178a9cd0e1b0" providerId="ADAL" clId="{6635BE88-E622-4209-B003-D5FF412B30B6}" dt="2022-10-10T11:32:06.886" v="2227"/>
          <ac:spMkLst>
            <pc:docMk/>
            <pc:sldMk cId="1978084541" sldId="268"/>
            <ac:spMk id="15" creationId="{74E867C6-68DF-0BE3-4C3D-D64ECFCD4587}"/>
          </ac:spMkLst>
        </pc:spChg>
        <pc:spChg chg="mod">
          <ac:chgData name="Quan Nguyen - Y17" userId="fcceac3d-5680-48d6-8dcd-178a9cd0e1b0" providerId="ADAL" clId="{6635BE88-E622-4209-B003-D5FF412B30B6}" dt="2022-10-10T11:32:06.886" v="2227"/>
          <ac:spMkLst>
            <pc:docMk/>
            <pc:sldMk cId="1978084541" sldId="268"/>
            <ac:spMk id="16" creationId="{A411A5C6-5B30-DF43-DC03-96B6BA2DBED0}"/>
          </ac:spMkLst>
        </pc:spChg>
        <pc:grpChg chg="add mod">
          <ac:chgData name="Quan Nguyen - Y17" userId="fcceac3d-5680-48d6-8dcd-178a9cd0e1b0" providerId="ADAL" clId="{6635BE88-E622-4209-B003-D5FF412B30B6}" dt="2022-10-10T11:28:41.866" v="2131"/>
          <ac:grpSpMkLst>
            <pc:docMk/>
            <pc:sldMk cId="1978084541" sldId="268"/>
            <ac:grpSpMk id="8" creationId="{9060DCBF-8D46-EEE0-A699-24482C153640}"/>
          </ac:grpSpMkLst>
        </pc:grpChg>
        <pc:grpChg chg="add mod">
          <ac:chgData name="Quan Nguyen - Y17" userId="fcceac3d-5680-48d6-8dcd-178a9cd0e1b0" providerId="ADAL" clId="{6635BE88-E622-4209-B003-D5FF412B30B6}" dt="2022-10-10T11:32:06.886" v="2227"/>
          <ac:grpSpMkLst>
            <pc:docMk/>
            <pc:sldMk cId="1978084541" sldId="268"/>
            <ac:grpSpMk id="14" creationId="{15F61C9E-BBE9-15CD-5015-43C38B75B874}"/>
          </ac:grpSpMkLst>
        </pc:grpChg>
      </pc:sldChg>
      <pc:sldChg chg="delSp modSp del delDesignElem">
        <pc:chgData name="Quan Nguyen - Y17" userId="fcceac3d-5680-48d6-8dcd-178a9cd0e1b0" providerId="ADAL" clId="{6635BE88-E622-4209-B003-D5FF412B30B6}" dt="2022-10-10T10:00:52.588" v="621" actId="47"/>
        <pc:sldMkLst>
          <pc:docMk/>
          <pc:sldMk cId="4005618336" sldId="269"/>
        </pc:sldMkLst>
        <pc:spChg chg="mod">
          <ac:chgData name="Quan Nguyen - Y17" userId="fcceac3d-5680-48d6-8dcd-178a9cd0e1b0" providerId="ADAL" clId="{6635BE88-E622-4209-B003-D5FF412B30B6}" dt="2022-10-10T09:18:12.497" v="139"/>
          <ac:spMkLst>
            <pc:docMk/>
            <pc:sldMk cId="4005618336" sldId="269"/>
            <ac:spMk id="6" creationId="{EAE3955E-14CE-375C-B9C2-FF6F4EBCEF5E}"/>
          </ac:spMkLst>
        </pc:spChg>
        <pc:spChg chg="del">
          <ac:chgData name="Quan Nguyen - Y17" userId="fcceac3d-5680-48d6-8dcd-178a9cd0e1b0" providerId="ADAL" clId="{6635BE88-E622-4209-B003-D5FF412B30B6}" dt="2022-10-10T09:17:41.459" v="135"/>
          <ac:spMkLst>
            <pc:docMk/>
            <pc:sldMk cId="4005618336" sldId="269"/>
            <ac:spMk id="14" creationId="{4AC0CD9D-7610-4620-93B4-798CCD9AB581}"/>
          </ac:spMkLst>
        </pc:spChg>
        <pc:spChg chg="del">
          <ac:chgData name="Quan Nguyen - Y17" userId="fcceac3d-5680-48d6-8dcd-178a9cd0e1b0" providerId="ADAL" clId="{6635BE88-E622-4209-B003-D5FF412B30B6}" dt="2022-10-10T09:17:41.459" v="135"/>
          <ac:spMkLst>
            <pc:docMk/>
            <pc:sldMk cId="4005618336" sldId="269"/>
            <ac:spMk id="20" creationId="{DE4D62F9-188E-4530-84C2-24BDEE4BEB82}"/>
          </ac:spMkLst>
        </pc:spChg>
        <pc:picChg chg="del">
          <ac:chgData name="Quan Nguyen - Y17" userId="fcceac3d-5680-48d6-8dcd-178a9cd0e1b0" providerId="ADAL" clId="{6635BE88-E622-4209-B003-D5FF412B30B6}" dt="2022-10-10T09:17:41.459" v="135"/>
          <ac:picMkLst>
            <pc:docMk/>
            <pc:sldMk cId="4005618336" sldId="269"/>
            <ac:picMk id="10" creationId="{41B68C77-138E-4BF7-A276-BD0C78A4219F}"/>
          </ac:picMkLst>
        </pc:picChg>
        <pc:picChg chg="del">
          <ac:chgData name="Quan Nguyen - Y17" userId="fcceac3d-5680-48d6-8dcd-178a9cd0e1b0" providerId="ADAL" clId="{6635BE88-E622-4209-B003-D5FF412B30B6}" dt="2022-10-10T09:17:41.459" v="135"/>
          <ac:picMkLst>
            <pc:docMk/>
            <pc:sldMk cId="4005618336" sldId="269"/>
            <ac:picMk id="12" creationId="{7C268552-D473-46ED-B1B8-422042C4DEF1}"/>
          </ac:picMkLst>
        </pc:picChg>
        <pc:picChg chg="del">
          <ac:chgData name="Quan Nguyen - Y17" userId="fcceac3d-5680-48d6-8dcd-178a9cd0e1b0" providerId="ADAL" clId="{6635BE88-E622-4209-B003-D5FF412B30B6}" dt="2022-10-10T09:17:41.459" v="135"/>
          <ac:picMkLst>
            <pc:docMk/>
            <pc:sldMk cId="4005618336" sldId="269"/>
            <ac:picMk id="16" creationId="{B9238B3E-24AA-439A-B527-6C5DF6D72145}"/>
          </ac:picMkLst>
        </pc:picChg>
        <pc:picChg chg="del">
          <ac:chgData name="Quan Nguyen - Y17" userId="fcceac3d-5680-48d6-8dcd-178a9cd0e1b0" providerId="ADAL" clId="{6635BE88-E622-4209-B003-D5FF412B30B6}" dt="2022-10-10T09:17:41.459" v="135"/>
          <ac:picMkLst>
            <pc:docMk/>
            <pc:sldMk cId="4005618336" sldId="269"/>
            <ac:picMk id="18" creationId="{69F01145-BEA3-4CBF-AA21-10077B948CA8}"/>
          </ac:picMkLst>
        </pc:picChg>
      </pc:sldChg>
      <pc:sldChg chg="modSp del">
        <pc:chgData name="Quan Nguyen - Y17" userId="fcceac3d-5680-48d6-8dcd-178a9cd0e1b0" providerId="ADAL" clId="{6635BE88-E622-4209-B003-D5FF412B30B6}" dt="2022-10-10T12:16:44.682" v="2905" actId="47"/>
        <pc:sldMkLst>
          <pc:docMk/>
          <pc:sldMk cId="3096017483" sldId="292"/>
        </pc:sldMkLst>
        <pc:spChg chg="mod">
          <ac:chgData name="Quan Nguyen - Y17" userId="fcceac3d-5680-48d6-8dcd-178a9cd0e1b0" providerId="ADAL" clId="{6635BE88-E622-4209-B003-D5FF412B30B6}" dt="2022-10-10T09:18:12.497" v="139"/>
          <ac:spMkLst>
            <pc:docMk/>
            <pc:sldMk cId="3096017483" sldId="292"/>
            <ac:spMk id="2" creationId="{E9EA9CB1-1B77-13A6-A603-D8D25ED7448B}"/>
          </ac:spMkLst>
        </pc:spChg>
      </pc:sldChg>
      <pc:sldChg chg="delSp del delDesignElem">
        <pc:chgData name="Quan Nguyen - Y17" userId="fcceac3d-5680-48d6-8dcd-178a9cd0e1b0" providerId="ADAL" clId="{6635BE88-E622-4209-B003-D5FF412B30B6}" dt="2022-10-10T11:40:37.797" v="2370" actId="47"/>
        <pc:sldMkLst>
          <pc:docMk/>
          <pc:sldMk cId="2767426704" sldId="295"/>
        </pc:sldMkLst>
        <pc:spChg chg="del">
          <ac:chgData name="Quan Nguyen - Y17" userId="fcceac3d-5680-48d6-8dcd-178a9cd0e1b0" providerId="ADAL" clId="{6635BE88-E622-4209-B003-D5FF412B30B6}" dt="2022-10-10T09:17:41.459" v="135"/>
          <ac:spMkLst>
            <pc:docMk/>
            <pc:sldMk cId="2767426704" sldId="295"/>
            <ac:spMk id="13" creationId="{4AC0CD9D-7610-4620-93B4-798CCD9AB581}"/>
          </ac:spMkLst>
        </pc:spChg>
        <pc:spChg chg="del">
          <ac:chgData name="Quan Nguyen - Y17" userId="fcceac3d-5680-48d6-8dcd-178a9cd0e1b0" providerId="ADAL" clId="{6635BE88-E622-4209-B003-D5FF412B30B6}" dt="2022-10-10T09:17:41.459" v="135"/>
          <ac:spMkLst>
            <pc:docMk/>
            <pc:sldMk cId="2767426704" sldId="295"/>
            <ac:spMk id="19" creationId="{DE4D62F9-188E-4530-84C2-24BDEE4BEB82}"/>
          </ac:spMkLst>
        </pc:spChg>
        <pc:picChg chg="del">
          <ac:chgData name="Quan Nguyen - Y17" userId="fcceac3d-5680-48d6-8dcd-178a9cd0e1b0" providerId="ADAL" clId="{6635BE88-E622-4209-B003-D5FF412B30B6}" dt="2022-10-10T09:17:41.459" v="135"/>
          <ac:picMkLst>
            <pc:docMk/>
            <pc:sldMk cId="2767426704" sldId="295"/>
            <ac:picMk id="9" creationId="{41B68C77-138E-4BF7-A276-BD0C78A4219F}"/>
          </ac:picMkLst>
        </pc:picChg>
        <pc:picChg chg="del">
          <ac:chgData name="Quan Nguyen - Y17" userId="fcceac3d-5680-48d6-8dcd-178a9cd0e1b0" providerId="ADAL" clId="{6635BE88-E622-4209-B003-D5FF412B30B6}" dt="2022-10-10T09:17:41.459" v="135"/>
          <ac:picMkLst>
            <pc:docMk/>
            <pc:sldMk cId="2767426704" sldId="295"/>
            <ac:picMk id="11" creationId="{7C268552-D473-46ED-B1B8-422042C4DEF1}"/>
          </ac:picMkLst>
        </pc:picChg>
        <pc:picChg chg="del">
          <ac:chgData name="Quan Nguyen - Y17" userId="fcceac3d-5680-48d6-8dcd-178a9cd0e1b0" providerId="ADAL" clId="{6635BE88-E622-4209-B003-D5FF412B30B6}" dt="2022-10-10T09:17:41.459" v="135"/>
          <ac:picMkLst>
            <pc:docMk/>
            <pc:sldMk cId="2767426704" sldId="295"/>
            <ac:picMk id="15" creationId="{B9238B3E-24AA-439A-B527-6C5DF6D72145}"/>
          </ac:picMkLst>
        </pc:picChg>
        <pc:picChg chg="del">
          <ac:chgData name="Quan Nguyen - Y17" userId="fcceac3d-5680-48d6-8dcd-178a9cd0e1b0" providerId="ADAL" clId="{6635BE88-E622-4209-B003-D5FF412B30B6}" dt="2022-10-10T09:17:41.459" v="135"/>
          <ac:picMkLst>
            <pc:docMk/>
            <pc:sldMk cId="2767426704" sldId="295"/>
            <ac:picMk id="17" creationId="{69F01145-BEA3-4CBF-AA21-10077B948CA8}"/>
          </ac:picMkLst>
        </pc:picChg>
      </pc:sldChg>
      <pc:sldChg chg="addSp delSp modSp mod">
        <pc:chgData name="Quan Nguyen - Y17" userId="fcceac3d-5680-48d6-8dcd-178a9cd0e1b0" providerId="ADAL" clId="{6635BE88-E622-4209-B003-D5FF412B30B6}" dt="2022-10-10T10:32:02.028" v="1233" actId="167"/>
        <pc:sldMkLst>
          <pc:docMk/>
          <pc:sldMk cId="357500812" sldId="297"/>
        </pc:sldMkLst>
        <pc:spChg chg="add mod ord">
          <ac:chgData name="Quan Nguyen - Y17" userId="fcceac3d-5680-48d6-8dcd-178a9cd0e1b0" providerId="ADAL" clId="{6635BE88-E622-4209-B003-D5FF412B30B6}" dt="2022-10-10T10:32:02.028" v="1233" actId="167"/>
          <ac:spMkLst>
            <pc:docMk/>
            <pc:sldMk cId="357500812" sldId="297"/>
            <ac:spMk id="2" creationId="{86664258-EEB6-4031-4738-8CE580469BEE}"/>
          </ac:spMkLst>
        </pc:spChg>
        <pc:spChg chg="add mod ord">
          <ac:chgData name="Quan Nguyen - Y17" userId="fcceac3d-5680-48d6-8dcd-178a9cd0e1b0" providerId="ADAL" clId="{6635BE88-E622-4209-B003-D5FF412B30B6}" dt="2022-10-10T10:31:57.497" v="1232" actId="167"/>
          <ac:spMkLst>
            <pc:docMk/>
            <pc:sldMk cId="357500812" sldId="297"/>
            <ac:spMk id="4" creationId="{F8F56372-D285-73C5-D2A2-67BED56C73D6}"/>
          </ac:spMkLst>
        </pc:spChg>
        <pc:spChg chg="add mod">
          <ac:chgData name="Quan Nguyen - Y17" userId="fcceac3d-5680-48d6-8dcd-178a9cd0e1b0" providerId="ADAL" clId="{6635BE88-E622-4209-B003-D5FF412B30B6}" dt="2022-10-10T10:31:45.222" v="1229"/>
          <ac:spMkLst>
            <pc:docMk/>
            <pc:sldMk cId="357500812" sldId="297"/>
            <ac:spMk id="6" creationId="{3842F4DD-375D-5EC7-9FEF-37C98B86CAAE}"/>
          </ac:spMkLst>
        </pc:spChg>
        <pc:spChg chg="del">
          <ac:chgData name="Quan Nguyen - Y17" userId="fcceac3d-5680-48d6-8dcd-178a9cd0e1b0" providerId="ADAL" clId="{6635BE88-E622-4209-B003-D5FF412B30B6}" dt="2022-10-10T10:22:24.043" v="1156" actId="478"/>
          <ac:spMkLst>
            <pc:docMk/>
            <pc:sldMk cId="357500812" sldId="297"/>
            <ac:spMk id="7" creationId="{974C601A-E1EA-4999-9CA2-8DE386935F9A}"/>
          </ac:spMkLst>
        </pc:spChg>
        <pc:picChg chg="mod">
          <ac:chgData name="Quan Nguyen - Y17" userId="fcceac3d-5680-48d6-8dcd-178a9cd0e1b0" providerId="ADAL" clId="{6635BE88-E622-4209-B003-D5FF412B30B6}" dt="2022-10-10T10:22:26.568" v="1157" actId="1076"/>
          <ac:picMkLst>
            <pc:docMk/>
            <pc:sldMk cId="357500812" sldId="297"/>
            <ac:picMk id="1026" creationId="{5B22178B-5CAC-5346-FA8A-9375AC138DD0}"/>
          </ac:picMkLst>
        </pc:picChg>
      </pc:sldChg>
      <pc:sldChg chg="modSp del mod">
        <pc:chgData name="Quan Nguyen - Y17" userId="fcceac3d-5680-48d6-8dcd-178a9cd0e1b0" providerId="ADAL" clId="{6635BE88-E622-4209-B003-D5FF412B30B6}" dt="2022-10-10T10:32:12.447" v="1234" actId="47"/>
        <pc:sldMkLst>
          <pc:docMk/>
          <pc:sldMk cId="2883658179" sldId="298"/>
        </pc:sldMkLst>
        <pc:spChg chg="mod">
          <ac:chgData name="Quan Nguyen - Y17" userId="fcceac3d-5680-48d6-8dcd-178a9cd0e1b0" providerId="ADAL" clId="{6635BE88-E622-4209-B003-D5FF412B30B6}" dt="2022-10-10T09:18:12.497" v="139"/>
          <ac:spMkLst>
            <pc:docMk/>
            <pc:sldMk cId="2883658179" sldId="298"/>
            <ac:spMk id="2" creationId="{AD4D2E20-05A5-9DA7-43E8-87A49965675A}"/>
          </ac:spMkLst>
        </pc:spChg>
        <pc:spChg chg="mod">
          <ac:chgData name="Quan Nguyen - Y17" userId="fcceac3d-5680-48d6-8dcd-178a9cd0e1b0" providerId="ADAL" clId="{6635BE88-E622-4209-B003-D5FF412B30B6}" dt="2022-10-10T10:29:37.939" v="1218" actId="1076"/>
          <ac:spMkLst>
            <pc:docMk/>
            <pc:sldMk cId="2883658179" sldId="298"/>
            <ac:spMk id="4" creationId="{A593D7D9-C231-6760-A674-2EE069650933}"/>
          </ac:spMkLst>
        </pc:spChg>
      </pc:sldChg>
      <pc:sldChg chg="modSp del">
        <pc:chgData name="Quan Nguyen - Y17" userId="fcceac3d-5680-48d6-8dcd-178a9cd0e1b0" providerId="ADAL" clId="{6635BE88-E622-4209-B003-D5FF412B30B6}" dt="2022-10-10T10:34:16.631" v="1248" actId="47"/>
        <pc:sldMkLst>
          <pc:docMk/>
          <pc:sldMk cId="30100189" sldId="299"/>
        </pc:sldMkLst>
        <pc:spChg chg="mod">
          <ac:chgData name="Quan Nguyen - Y17" userId="fcceac3d-5680-48d6-8dcd-178a9cd0e1b0" providerId="ADAL" clId="{6635BE88-E622-4209-B003-D5FF412B30B6}" dt="2022-10-10T09:18:12.497" v="139"/>
          <ac:spMkLst>
            <pc:docMk/>
            <pc:sldMk cId="30100189" sldId="299"/>
            <ac:spMk id="2" creationId="{AD4D2E20-05A5-9DA7-43E8-87A49965675A}"/>
          </ac:spMkLst>
        </pc:spChg>
      </pc:sldChg>
      <pc:sldChg chg="addSp delSp modSp mod">
        <pc:chgData name="Quan Nguyen - Y17" userId="fcceac3d-5680-48d6-8dcd-178a9cd0e1b0" providerId="ADAL" clId="{6635BE88-E622-4209-B003-D5FF412B30B6}" dt="2022-10-10T10:43:34.331" v="1337" actId="1076"/>
        <pc:sldMkLst>
          <pc:docMk/>
          <pc:sldMk cId="4047065562" sldId="303"/>
        </pc:sldMkLst>
        <pc:spChg chg="del mod">
          <ac:chgData name="Quan Nguyen - Y17" userId="fcceac3d-5680-48d6-8dcd-178a9cd0e1b0" providerId="ADAL" clId="{6635BE88-E622-4209-B003-D5FF412B30B6}" dt="2022-10-10T10:34:38.061" v="1254" actId="478"/>
          <ac:spMkLst>
            <pc:docMk/>
            <pc:sldMk cId="4047065562" sldId="303"/>
            <ac:spMk id="2" creationId="{D69B8E61-5A29-B043-D0E5-7942B105F115}"/>
          </ac:spMkLst>
        </pc:spChg>
        <pc:spChg chg="add del mod">
          <ac:chgData name="Quan Nguyen - Y17" userId="fcceac3d-5680-48d6-8dcd-178a9cd0e1b0" providerId="ADAL" clId="{6635BE88-E622-4209-B003-D5FF412B30B6}" dt="2022-10-10T10:34:40.177" v="1255" actId="478"/>
          <ac:spMkLst>
            <pc:docMk/>
            <pc:sldMk cId="4047065562" sldId="303"/>
            <ac:spMk id="4" creationId="{CD3FD62B-4825-3B59-0466-5B266BFE76AF}"/>
          </ac:spMkLst>
        </pc:spChg>
        <pc:spChg chg="add mod ord">
          <ac:chgData name="Quan Nguyen - Y17" userId="fcceac3d-5680-48d6-8dcd-178a9cd0e1b0" providerId="ADAL" clId="{6635BE88-E622-4209-B003-D5FF412B30B6}" dt="2022-10-10T10:34:44.033" v="1257" actId="167"/>
          <ac:spMkLst>
            <pc:docMk/>
            <pc:sldMk cId="4047065562" sldId="303"/>
            <ac:spMk id="6" creationId="{43C3A443-EEDA-0CFB-E9E2-617178B0EB3B}"/>
          </ac:spMkLst>
        </pc:spChg>
        <pc:spChg chg="add mod ord">
          <ac:chgData name="Quan Nguyen - Y17" userId="fcceac3d-5680-48d6-8dcd-178a9cd0e1b0" providerId="ADAL" clId="{6635BE88-E622-4209-B003-D5FF412B30B6}" dt="2022-10-10T10:34:44.033" v="1257" actId="167"/>
          <ac:spMkLst>
            <pc:docMk/>
            <pc:sldMk cId="4047065562" sldId="303"/>
            <ac:spMk id="9" creationId="{675373D6-DC12-F605-3061-F0149EA12098}"/>
          </ac:spMkLst>
        </pc:spChg>
        <pc:spChg chg="add mod ord">
          <ac:chgData name="Quan Nguyen - Y17" userId="fcceac3d-5680-48d6-8dcd-178a9cd0e1b0" providerId="ADAL" clId="{6635BE88-E622-4209-B003-D5FF412B30B6}" dt="2022-10-10T10:34:44.033" v="1257" actId="167"/>
          <ac:spMkLst>
            <pc:docMk/>
            <pc:sldMk cId="4047065562" sldId="303"/>
            <ac:spMk id="10" creationId="{3A2FA7D8-69C6-B04D-664B-427A7ADECB82}"/>
          </ac:spMkLst>
        </pc:spChg>
        <pc:grpChg chg="add mod">
          <ac:chgData name="Quan Nguyen - Y17" userId="fcceac3d-5680-48d6-8dcd-178a9cd0e1b0" providerId="ADAL" clId="{6635BE88-E622-4209-B003-D5FF412B30B6}" dt="2022-10-10T10:43:34.331" v="1337" actId="1076"/>
          <ac:grpSpMkLst>
            <pc:docMk/>
            <pc:sldMk cId="4047065562" sldId="303"/>
            <ac:grpSpMk id="11" creationId="{22753A79-8906-C103-A6B1-BF6045956F49}"/>
          </ac:grpSpMkLst>
        </pc:grpChg>
        <pc:picChg chg="mod">
          <ac:chgData name="Quan Nguyen - Y17" userId="fcceac3d-5680-48d6-8dcd-178a9cd0e1b0" providerId="ADAL" clId="{6635BE88-E622-4209-B003-D5FF412B30B6}" dt="2022-10-10T10:43:31.133" v="1336" actId="164"/>
          <ac:picMkLst>
            <pc:docMk/>
            <pc:sldMk cId="4047065562" sldId="303"/>
            <ac:picMk id="5" creationId="{E600EDF4-96D2-3299-B8D6-DDA8655CC05B}"/>
          </ac:picMkLst>
        </pc:picChg>
        <pc:picChg chg="mod">
          <ac:chgData name="Quan Nguyen - Y17" userId="fcceac3d-5680-48d6-8dcd-178a9cd0e1b0" providerId="ADAL" clId="{6635BE88-E622-4209-B003-D5FF412B30B6}" dt="2022-10-10T10:43:31.133" v="1336" actId="164"/>
          <ac:picMkLst>
            <pc:docMk/>
            <pc:sldMk cId="4047065562" sldId="303"/>
            <ac:picMk id="7" creationId="{A2EB975E-8FCF-11A8-0BFA-3CC172FA737D}"/>
          </ac:picMkLst>
        </pc:picChg>
      </pc:sldChg>
      <pc:sldChg chg="addSp delSp modSp mod">
        <pc:chgData name="Quan Nguyen - Y17" userId="fcceac3d-5680-48d6-8dcd-178a9cd0e1b0" providerId="ADAL" clId="{6635BE88-E622-4209-B003-D5FF412B30B6}" dt="2022-10-10T10:31:53.410" v="1231" actId="167"/>
        <pc:sldMkLst>
          <pc:docMk/>
          <pc:sldMk cId="1289879749" sldId="305"/>
        </pc:sldMkLst>
        <pc:spChg chg="del mod">
          <ac:chgData name="Quan Nguyen - Y17" userId="fcceac3d-5680-48d6-8dcd-178a9cd0e1b0" providerId="ADAL" clId="{6635BE88-E622-4209-B003-D5FF412B30B6}" dt="2022-10-10T10:22:38.962" v="1158" actId="478"/>
          <ac:spMkLst>
            <pc:docMk/>
            <pc:sldMk cId="1289879749" sldId="305"/>
            <ac:spMk id="2" creationId="{92B3E93A-FFAD-3D1D-17BE-488F8F3ECF71}"/>
          </ac:spMkLst>
        </pc:spChg>
        <pc:spChg chg="add del mod">
          <ac:chgData name="Quan Nguyen - Y17" userId="fcceac3d-5680-48d6-8dcd-178a9cd0e1b0" providerId="ADAL" clId="{6635BE88-E622-4209-B003-D5FF412B30B6}" dt="2022-10-10T10:22:41.538" v="1159" actId="478"/>
          <ac:spMkLst>
            <pc:docMk/>
            <pc:sldMk cId="1289879749" sldId="305"/>
            <ac:spMk id="4" creationId="{0B1924FA-055D-94E7-F23B-A84C5FB9ED34}"/>
          </ac:spMkLst>
        </pc:spChg>
        <pc:spChg chg="add mod">
          <ac:chgData name="Quan Nguyen - Y17" userId="fcceac3d-5680-48d6-8dcd-178a9cd0e1b0" providerId="ADAL" clId="{6635BE88-E622-4209-B003-D5FF412B30B6}" dt="2022-10-10T10:31:50.286" v="1230"/>
          <ac:spMkLst>
            <pc:docMk/>
            <pc:sldMk cId="1289879749" sldId="305"/>
            <ac:spMk id="5" creationId="{AFC0A2CD-293B-F89D-BD6C-C284CCB925E2}"/>
          </ac:spMkLst>
        </pc:spChg>
        <pc:spChg chg="mod">
          <ac:chgData name="Quan Nguyen - Y17" userId="fcceac3d-5680-48d6-8dcd-178a9cd0e1b0" providerId="ADAL" clId="{6635BE88-E622-4209-B003-D5FF412B30B6}" dt="2022-10-10T10:23:00.657" v="1161" actId="1076"/>
          <ac:spMkLst>
            <pc:docMk/>
            <pc:sldMk cId="1289879749" sldId="305"/>
            <ac:spMk id="7" creationId="{7C3FEAE7-064E-BCD4-2B19-DA5A3E62C027}"/>
          </ac:spMkLst>
        </pc:spChg>
        <pc:spChg chg="add mod ord">
          <ac:chgData name="Quan Nguyen - Y17" userId="fcceac3d-5680-48d6-8dcd-178a9cd0e1b0" providerId="ADAL" clId="{6635BE88-E622-4209-B003-D5FF412B30B6}" dt="2022-10-10T10:31:53.410" v="1231" actId="167"/>
          <ac:spMkLst>
            <pc:docMk/>
            <pc:sldMk cId="1289879749" sldId="305"/>
            <ac:spMk id="8" creationId="{DDBD0C5E-E55F-69CC-BD77-E657E96EEDB9}"/>
          </ac:spMkLst>
        </pc:spChg>
        <pc:spChg chg="add mod">
          <ac:chgData name="Quan Nguyen - Y17" userId="fcceac3d-5680-48d6-8dcd-178a9cd0e1b0" providerId="ADAL" clId="{6635BE88-E622-4209-B003-D5FF412B30B6}" dt="2022-10-10T10:31:50.286" v="1230"/>
          <ac:spMkLst>
            <pc:docMk/>
            <pc:sldMk cId="1289879749" sldId="305"/>
            <ac:spMk id="9" creationId="{760B8F6A-FB91-380E-ABAF-9FCA33E2CF1C}"/>
          </ac:spMkLst>
        </pc:spChg>
        <pc:picChg chg="mod">
          <ac:chgData name="Quan Nguyen - Y17" userId="fcceac3d-5680-48d6-8dcd-178a9cd0e1b0" providerId="ADAL" clId="{6635BE88-E622-4209-B003-D5FF412B30B6}" dt="2022-10-10T10:23:06.402" v="1163" actId="1076"/>
          <ac:picMkLst>
            <pc:docMk/>
            <pc:sldMk cId="1289879749" sldId="305"/>
            <ac:picMk id="6" creationId="{BDAE58D1-422C-22B2-CE26-2F6A9504DA09}"/>
          </ac:picMkLst>
        </pc:picChg>
      </pc:sldChg>
      <pc:sldChg chg="del">
        <pc:chgData name="Quan Nguyen - Y17" userId="fcceac3d-5680-48d6-8dcd-178a9cd0e1b0" providerId="ADAL" clId="{6635BE88-E622-4209-B003-D5FF412B30B6}" dt="2022-10-10T09:38:14.860" v="383" actId="47"/>
        <pc:sldMkLst>
          <pc:docMk/>
          <pc:sldMk cId="594176135" sldId="307"/>
        </pc:sldMkLst>
      </pc:sldChg>
      <pc:sldChg chg="del">
        <pc:chgData name="Quan Nguyen - Y17" userId="fcceac3d-5680-48d6-8dcd-178a9cd0e1b0" providerId="ADAL" clId="{6635BE88-E622-4209-B003-D5FF412B30B6}" dt="2022-10-10T10:36:39.445" v="1272" actId="47"/>
        <pc:sldMkLst>
          <pc:docMk/>
          <pc:sldMk cId="3252003996" sldId="308"/>
        </pc:sldMkLst>
      </pc:sldChg>
      <pc:sldChg chg="modSp del">
        <pc:chgData name="Quan Nguyen - Y17" userId="fcceac3d-5680-48d6-8dcd-178a9cd0e1b0" providerId="ADAL" clId="{6635BE88-E622-4209-B003-D5FF412B30B6}" dt="2022-10-10T10:14:44.410" v="1117" actId="47"/>
        <pc:sldMkLst>
          <pc:docMk/>
          <pc:sldMk cId="141088346" sldId="309"/>
        </pc:sldMkLst>
        <pc:spChg chg="mod">
          <ac:chgData name="Quan Nguyen - Y17" userId="fcceac3d-5680-48d6-8dcd-178a9cd0e1b0" providerId="ADAL" clId="{6635BE88-E622-4209-B003-D5FF412B30B6}" dt="2022-10-10T09:18:12.497" v="139"/>
          <ac:spMkLst>
            <pc:docMk/>
            <pc:sldMk cId="141088346" sldId="309"/>
            <ac:spMk id="2" creationId="{F79AEF96-A3EC-1354-4CD8-F4622072575E}"/>
          </ac:spMkLst>
        </pc:spChg>
      </pc:sldChg>
      <pc:sldChg chg="del">
        <pc:chgData name="Quan Nguyen - Y17" userId="fcceac3d-5680-48d6-8dcd-178a9cd0e1b0" providerId="ADAL" clId="{6635BE88-E622-4209-B003-D5FF412B30B6}" dt="2022-10-10T10:36:48.489" v="1273" actId="47"/>
        <pc:sldMkLst>
          <pc:docMk/>
          <pc:sldMk cId="324615870" sldId="310"/>
        </pc:sldMkLst>
      </pc:sldChg>
      <pc:sldChg chg="addSp delSp modSp mod">
        <pc:chgData name="Quan Nguyen - Y17" userId="fcceac3d-5680-48d6-8dcd-178a9cd0e1b0" providerId="ADAL" clId="{6635BE88-E622-4209-B003-D5FF412B30B6}" dt="2022-10-10T11:02:19.740" v="1519" actId="20577"/>
        <pc:sldMkLst>
          <pc:docMk/>
          <pc:sldMk cId="3898218446" sldId="311"/>
        </pc:sldMkLst>
        <pc:spChg chg="mod">
          <ac:chgData name="Quan Nguyen - Y17" userId="fcceac3d-5680-48d6-8dcd-178a9cd0e1b0" providerId="ADAL" clId="{6635BE88-E622-4209-B003-D5FF412B30B6}" dt="2022-10-10T11:02:19.740" v="1519" actId="20577"/>
          <ac:spMkLst>
            <pc:docMk/>
            <pc:sldMk cId="3898218446" sldId="311"/>
            <ac:spMk id="2" creationId="{C10C4D63-606F-0638-1DED-5A02C169F4BF}"/>
          </ac:spMkLst>
        </pc:spChg>
        <pc:spChg chg="mod ord">
          <ac:chgData name="Quan Nguyen - Y17" userId="fcceac3d-5680-48d6-8dcd-178a9cd0e1b0" providerId="ADAL" clId="{6635BE88-E622-4209-B003-D5FF412B30B6}" dt="2022-10-10T10:56:01.601" v="1480" actId="207"/>
          <ac:spMkLst>
            <pc:docMk/>
            <pc:sldMk cId="3898218446" sldId="311"/>
            <ac:spMk id="3" creationId="{01718668-B734-4583-3136-D3A86F75358C}"/>
          </ac:spMkLst>
        </pc:spChg>
        <pc:spChg chg="add del mod">
          <ac:chgData name="Quan Nguyen - Y17" userId="fcceac3d-5680-48d6-8dcd-178a9cd0e1b0" providerId="ADAL" clId="{6635BE88-E622-4209-B003-D5FF412B30B6}" dt="2022-10-10T10:59:58.155" v="1484" actId="1076"/>
          <ac:spMkLst>
            <pc:docMk/>
            <pc:sldMk cId="3898218446" sldId="311"/>
            <ac:spMk id="5" creationId="{65EEF70B-A428-117F-8E70-2BD97CD5E3CE}"/>
          </ac:spMkLst>
        </pc:spChg>
        <pc:spChg chg="add del mod ord">
          <ac:chgData name="Quan Nguyen - Y17" userId="fcceac3d-5680-48d6-8dcd-178a9cd0e1b0" providerId="ADAL" clId="{6635BE88-E622-4209-B003-D5FF412B30B6}" dt="2022-10-10T10:35:40.403" v="1264" actId="478"/>
          <ac:spMkLst>
            <pc:docMk/>
            <pc:sldMk cId="3898218446" sldId="311"/>
            <ac:spMk id="7" creationId="{81FB5745-020B-3F89-3B31-F9579E274F2F}"/>
          </ac:spMkLst>
        </pc:spChg>
        <pc:spChg chg="add del mod ord">
          <ac:chgData name="Quan Nguyen - Y17" userId="fcceac3d-5680-48d6-8dcd-178a9cd0e1b0" providerId="ADAL" clId="{6635BE88-E622-4209-B003-D5FF412B30B6}" dt="2022-10-10T10:35:30.262" v="1261" actId="478"/>
          <ac:spMkLst>
            <pc:docMk/>
            <pc:sldMk cId="3898218446" sldId="311"/>
            <ac:spMk id="8" creationId="{097C085D-7C7E-4D1E-1847-85E76F5FF340}"/>
          </ac:spMkLst>
        </pc:spChg>
        <pc:spChg chg="add del mod ord">
          <ac:chgData name="Quan Nguyen - Y17" userId="fcceac3d-5680-48d6-8dcd-178a9cd0e1b0" providerId="ADAL" clId="{6635BE88-E622-4209-B003-D5FF412B30B6}" dt="2022-10-10T10:35:41.420" v="1265" actId="478"/>
          <ac:spMkLst>
            <pc:docMk/>
            <pc:sldMk cId="3898218446" sldId="311"/>
            <ac:spMk id="9" creationId="{67CAF50F-22D2-8647-772B-26B65E2CCAC4}"/>
          </ac:spMkLst>
        </pc:spChg>
        <pc:spChg chg="add mod ord">
          <ac:chgData name="Quan Nguyen - Y17" userId="fcceac3d-5680-48d6-8dcd-178a9cd0e1b0" providerId="ADAL" clId="{6635BE88-E622-4209-B003-D5FF412B30B6}" dt="2022-10-10T10:36:03.434" v="1270" actId="14100"/>
          <ac:spMkLst>
            <pc:docMk/>
            <pc:sldMk cId="3898218446" sldId="311"/>
            <ac:spMk id="10" creationId="{1A6B066F-D778-86DA-73D0-AFBFC1FF5249}"/>
          </ac:spMkLst>
        </pc:spChg>
        <pc:spChg chg="mod">
          <ac:chgData name="Quan Nguyen - Y17" userId="fcceac3d-5680-48d6-8dcd-178a9cd0e1b0" providerId="ADAL" clId="{6635BE88-E622-4209-B003-D5FF412B30B6}" dt="2022-10-10T10:35:42.857" v="1266"/>
          <ac:spMkLst>
            <pc:docMk/>
            <pc:sldMk cId="3898218446" sldId="311"/>
            <ac:spMk id="12" creationId="{E0B21156-4418-1389-E015-FBD724A21936}"/>
          </ac:spMkLst>
        </pc:spChg>
        <pc:spChg chg="mod">
          <ac:chgData name="Quan Nguyen - Y17" userId="fcceac3d-5680-48d6-8dcd-178a9cd0e1b0" providerId="ADAL" clId="{6635BE88-E622-4209-B003-D5FF412B30B6}" dt="2022-10-10T10:35:42.857" v="1266"/>
          <ac:spMkLst>
            <pc:docMk/>
            <pc:sldMk cId="3898218446" sldId="311"/>
            <ac:spMk id="13" creationId="{EF9B4634-329E-40D1-5F10-A136022896FA}"/>
          </ac:spMkLst>
        </pc:spChg>
        <pc:spChg chg="add mod ord">
          <ac:chgData name="Quan Nguyen - Y17" userId="fcceac3d-5680-48d6-8dcd-178a9cd0e1b0" providerId="ADAL" clId="{6635BE88-E622-4209-B003-D5FF412B30B6}" dt="2022-10-10T10:35:49.592" v="1269" actId="167"/>
          <ac:spMkLst>
            <pc:docMk/>
            <pc:sldMk cId="3898218446" sldId="311"/>
            <ac:spMk id="14" creationId="{5F4FEDBC-4514-A78D-2345-96D7E4E8C587}"/>
          </ac:spMkLst>
        </pc:spChg>
        <pc:grpChg chg="add mod ord">
          <ac:chgData name="Quan Nguyen - Y17" userId="fcceac3d-5680-48d6-8dcd-178a9cd0e1b0" providerId="ADAL" clId="{6635BE88-E622-4209-B003-D5FF412B30B6}" dt="2022-10-10T10:45:06.755" v="1349" actId="1076"/>
          <ac:grpSpMkLst>
            <pc:docMk/>
            <pc:sldMk cId="3898218446" sldId="311"/>
            <ac:grpSpMk id="11" creationId="{31053A14-0F31-B1CD-A5A0-42A27645A2A8}"/>
          </ac:grpSpMkLst>
        </pc:grpChg>
        <pc:picChg chg="mod">
          <ac:chgData name="Quan Nguyen - Y17" userId="fcceac3d-5680-48d6-8dcd-178a9cd0e1b0" providerId="ADAL" clId="{6635BE88-E622-4209-B003-D5FF412B30B6}" dt="2022-10-10T10:56:09.130" v="1482" actId="1076"/>
          <ac:picMkLst>
            <pc:docMk/>
            <pc:sldMk cId="3898218446" sldId="311"/>
            <ac:picMk id="6" creationId="{815268D8-1219-4904-81D1-2AA9C2B46D78}"/>
          </ac:picMkLst>
        </pc:picChg>
      </pc:sldChg>
      <pc:sldChg chg="modSp del">
        <pc:chgData name="Quan Nguyen - Y17" userId="fcceac3d-5680-48d6-8dcd-178a9cd0e1b0" providerId="ADAL" clId="{6635BE88-E622-4209-B003-D5FF412B30B6}" dt="2022-10-10T11:21:01.115" v="2008" actId="47"/>
        <pc:sldMkLst>
          <pc:docMk/>
          <pc:sldMk cId="1528803058" sldId="312"/>
        </pc:sldMkLst>
        <pc:spChg chg="mod">
          <ac:chgData name="Quan Nguyen - Y17" userId="fcceac3d-5680-48d6-8dcd-178a9cd0e1b0" providerId="ADAL" clId="{6635BE88-E622-4209-B003-D5FF412B30B6}" dt="2022-10-10T09:18:12.497" v="139"/>
          <ac:spMkLst>
            <pc:docMk/>
            <pc:sldMk cId="1528803058" sldId="312"/>
            <ac:spMk id="2" creationId="{041916B9-2B8E-E02A-706C-7ABD88A98429}"/>
          </ac:spMkLst>
        </pc:spChg>
      </pc:sldChg>
      <pc:sldChg chg="modSp del">
        <pc:chgData name="Quan Nguyen - Y17" userId="fcceac3d-5680-48d6-8dcd-178a9cd0e1b0" providerId="ADAL" clId="{6635BE88-E622-4209-B003-D5FF412B30B6}" dt="2022-10-10T10:54:43.271" v="1471" actId="47"/>
        <pc:sldMkLst>
          <pc:docMk/>
          <pc:sldMk cId="2396983479" sldId="313"/>
        </pc:sldMkLst>
        <pc:spChg chg="mod">
          <ac:chgData name="Quan Nguyen - Y17" userId="fcceac3d-5680-48d6-8dcd-178a9cd0e1b0" providerId="ADAL" clId="{6635BE88-E622-4209-B003-D5FF412B30B6}" dt="2022-10-10T09:18:12.497" v="139"/>
          <ac:spMkLst>
            <pc:docMk/>
            <pc:sldMk cId="2396983479" sldId="313"/>
            <ac:spMk id="2" creationId="{C10C4D63-606F-0638-1DED-5A02C169F4BF}"/>
          </ac:spMkLst>
        </pc:spChg>
      </pc:sldChg>
      <pc:sldChg chg="addSp modSp del">
        <pc:chgData name="Quan Nguyen - Y17" userId="fcceac3d-5680-48d6-8dcd-178a9cd0e1b0" providerId="ADAL" clId="{6635BE88-E622-4209-B003-D5FF412B30B6}" dt="2022-10-10T11:54:45.045" v="2490" actId="47"/>
        <pc:sldMkLst>
          <pc:docMk/>
          <pc:sldMk cId="1337743795" sldId="314"/>
        </pc:sldMkLst>
        <pc:spChg chg="mod">
          <ac:chgData name="Quan Nguyen - Y17" userId="fcceac3d-5680-48d6-8dcd-178a9cd0e1b0" providerId="ADAL" clId="{6635BE88-E622-4209-B003-D5FF412B30B6}" dt="2022-10-10T09:18:12.497" v="139"/>
          <ac:spMkLst>
            <pc:docMk/>
            <pc:sldMk cId="1337743795" sldId="314"/>
            <ac:spMk id="2" creationId="{8C14CE59-53A2-B18D-4DD7-5D948054FC40}"/>
          </ac:spMkLst>
        </pc:spChg>
        <pc:spChg chg="add mod">
          <ac:chgData name="Quan Nguyen - Y17" userId="fcceac3d-5680-48d6-8dcd-178a9cd0e1b0" providerId="ADAL" clId="{6635BE88-E622-4209-B003-D5FF412B30B6}" dt="2022-10-10T11:54:28.194" v="2486" actId="571"/>
          <ac:spMkLst>
            <pc:docMk/>
            <pc:sldMk cId="1337743795" sldId="314"/>
            <ac:spMk id="4" creationId="{CC8628BD-2508-FBA3-DEEA-D6CF4E1DD287}"/>
          </ac:spMkLst>
        </pc:spChg>
        <pc:spChg chg="add mod">
          <ac:chgData name="Quan Nguyen - Y17" userId="fcceac3d-5680-48d6-8dcd-178a9cd0e1b0" providerId="ADAL" clId="{6635BE88-E622-4209-B003-D5FF412B30B6}" dt="2022-10-10T11:54:28.194" v="2486" actId="571"/>
          <ac:spMkLst>
            <pc:docMk/>
            <pc:sldMk cId="1337743795" sldId="314"/>
            <ac:spMk id="5" creationId="{2EC93492-F468-2F5F-8B62-1F6B2374EF77}"/>
          </ac:spMkLst>
        </pc:spChg>
      </pc:sldChg>
      <pc:sldChg chg="addSp delSp modSp del">
        <pc:chgData name="Quan Nguyen - Y17" userId="fcceac3d-5680-48d6-8dcd-178a9cd0e1b0" providerId="ADAL" clId="{6635BE88-E622-4209-B003-D5FF412B30B6}" dt="2022-10-10T10:39:22.369" v="1280" actId="47"/>
        <pc:sldMkLst>
          <pc:docMk/>
          <pc:sldMk cId="1839888397" sldId="317"/>
        </pc:sldMkLst>
        <pc:spChg chg="mod">
          <ac:chgData name="Quan Nguyen - Y17" userId="fcceac3d-5680-48d6-8dcd-178a9cd0e1b0" providerId="ADAL" clId="{6635BE88-E622-4209-B003-D5FF412B30B6}" dt="2022-10-10T09:18:12.497" v="139"/>
          <ac:spMkLst>
            <pc:docMk/>
            <pc:sldMk cId="1839888397" sldId="317"/>
            <ac:spMk id="2" creationId="{AD4D2E20-05A5-9DA7-43E8-87A49965675A}"/>
          </ac:spMkLst>
        </pc:spChg>
        <pc:spChg chg="add del mod">
          <ac:chgData name="Quan Nguyen - Y17" userId="fcceac3d-5680-48d6-8dcd-178a9cd0e1b0" providerId="ADAL" clId="{6635BE88-E622-4209-B003-D5FF412B30B6}" dt="2022-10-10T10:32:40.826" v="1238"/>
          <ac:spMkLst>
            <pc:docMk/>
            <pc:sldMk cId="1839888397" sldId="317"/>
            <ac:spMk id="3" creationId="{3E63DAB1-7083-A7B9-F6BB-89CD54BB05AA}"/>
          </ac:spMkLst>
        </pc:spChg>
        <pc:spChg chg="add del mod">
          <ac:chgData name="Quan Nguyen - Y17" userId="fcceac3d-5680-48d6-8dcd-178a9cd0e1b0" providerId="ADAL" clId="{6635BE88-E622-4209-B003-D5FF412B30B6}" dt="2022-10-10T10:32:40.826" v="1238"/>
          <ac:spMkLst>
            <pc:docMk/>
            <pc:sldMk cId="1839888397" sldId="317"/>
            <ac:spMk id="5" creationId="{41731D36-3B72-78E0-79AE-57A810B24EFD}"/>
          </ac:spMkLst>
        </pc:spChg>
        <pc:spChg chg="add del mod">
          <ac:chgData name="Quan Nguyen - Y17" userId="fcceac3d-5680-48d6-8dcd-178a9cd0e1b0" providerId="ADAL" clId="{6635BE88-E622-4209-B003-D5FF412B30B6}" dt="2022-10-10T10:32:40.826" v="1238"/>
          <ac:spMkLst>
            <pc:docMk/>
            <pc:sldMk cId="1839888397" sldId="317"/>
            <ac:spMk id="6" creationId="{088DFA91-6CC5-19C5-D81A-4AB710462E7F}"/>
          </ac:spMkLst>
        </pc:spChg>
      </pc:sldChg>
      <pc:sldChg chg="modSp del">
        <pc:chgData name="Quan Nguyen - Y17" userId="fcceac3d-5680-48d6-8dcd-178a9cd0e1b0" providerId="ADAL" clId="{6635BE88-E622-4209-B003-D5FF412B30B6}" dt="2022-10-10T10:48:20.793" v="1373" actId="47"/>
        <pc:sldMkLst>
          <pc:docMk/>
          <pc:sldMk cId="2593497642" sldId="318"/>
        </pc:sldMkLst>
        <pc:spChg chg="mod">
          <ac:chgData name="Quan Nguyen - Y17" userId="fcceac3d-5680-48d6-8dcd-178a9cd0e1b0" providerId="ADAL" clId="{6635BE88-E622-4209-B003-D5FF412B30B6}" dt="2022-10-10T09:18:12.497" v="139"/>
          <ac:spMkLst>
            <pc:docMk/>
            <pc:sldMk cId="2593497642" sldId="318"/>
            <ac:spMk id="2" creationId="{F79AEF96-A3EC-1354-4CD8-F4622072575E}"/>
          </ac:spMkLst>
        </pc:spChg>
      </pc:sldChg>
      <pc:sldChg chg="addSp modSp del mod">
        <pc:chgData name="Quan Nguyen - Y17" userId="fcceac3d-5680-48d6-8dcd-178a9cd0e1b0" providerId="ADAL" clId="{6635BE88-E622-4209-B003-D5FF412B30B6}" dt="2022-10-10T10:44:31.162" v="1346" actId="47"/>
        <pc:sldMkLst>
          <pc:docMk/>
          <pc:sldMk cId="3925827999" sldId="319"/>
        </pc:sldMkLst>
        <pc:spChg chg="mod">
          <ac:chgData name="Quan Nguyen - Y17" userId="fcceac3d-5680-48d6-8dcd-178a9cd0e1b0" providerId="ADAL" clId="{6635BE88-E622-4209-B003-D5FF412B30B6}" dt="2022-10-10T09:18:12.497" v="139"/>
          <ac:spMkLst>
            <pc:docMk/>
            <pc:sldMk cId="3925827999" sldId="319"/>
            <ac:spMk id="2" creationId="{F79AEF96-A3EC-1354-4CD8-F4622072575E}"/>
          </ac:spMkLst>
        </pc:spChg>
        <pc:spChg chg="mod">
          <ac:chgData name="Quan Nguyen - Y17" userId="fcceac3d-5680-48d6-8dcd-178a9cd0e1b0" providerId="ADAL" clId="{6635BE88-E622-4209-B003-D5FF412B30B6}" dt="2022-10-10T10:40:48.452" v="1313" actId="115"/>
          <ac:spMkLst>
            <pc:docMk/>
            <pc:sldMk cId="3925827999" sldId="319"/>
            <ac:spMk id="5" creationId="{A6E91AC4-E346-37AF-2600-7296AB9FC4AC}"/>
          </ac:spMkLst>
        </pc:spChg>
        <pc:spChg chg="add mod">
          <ac:chgData name="Quan Nguyen - Y17" userId="fcceac3d-5680-48d6-8dcd-178a9cd0e1b0" providerId="ADAL" clId="{6635BE88-E622-4209-B003-D5FF412B30B6}" dt="2022-10-10T10:41:29.610" v="1318" actId="1076"/>
          <ac:spMkLst>
            <pc:docMk/>
            <pc:sldMk cId="3925827999" sldId="319"/>
            <ac:spMk id="6" creationId="{0D7CD027-60DB-0DB0-CD0E-82E9FC8A0C44}"/>
          </ac:spMkLst>
        </pc:spChg>
        <pc:cxnChg chg="add mod">
          <ac:chgData name="Quan Nguyen - Y17" userId="fcceac3d-5680-48d6-8dcd-178a9cd0e1b0" providerId="ADAL" clId="{6635BE88-E622-4209-B003-D5FF412B30B6}" dt="2022-10-10T10:40:55.715" v="1314"/>
          <ac:cxnSpMkLst>
            <pc:docMk/>
            <pc:sldMk cId="3925827999" sldId="319"/>
            <ac:cxnSpMk id="3" creationId="{BCBCB661-176E-5BDB-9F0E-312B5F011D22}"/>
          </ac:cxnSpMkLst>
        </pc:cxnChg>
      </pc:sldChg>
      <pc:sldChg chg="modSp del">
        <pc:chgData name="Quan Nguyen - Y17" userId="fcceac3d-5680-48d6-8dcd-178a9cd0e1b0" providerId="ADAL" clId="{6635BE88-E622-4209-B003-D5FF412B30B6}" dt="2022-10-10T11:26:28.011" v="2071" actId="47"/>
        <pc:sldMkLst>
          <pc:docMk/>
          <pc:sldMk cId="2890668030" sldId="320"/>
        </pc:sldMkLst>
        <pc:spChg chg="mod">
          <ac:chgData name="Quan Nguyen - Y17" userId="fcceac3d-5680-48d6-8dcd-178a9cd0e1b0" providerId="ADAL" clId="{6635BE88-E622-4209-B003-D5FF412B30B6}" dt="2022-10-10T09:18:12.497" v="139"/>
          <ac:spMkLst>
            <pc:docMk/>
            <pc:sldMk cId="2890668030" sldId="320"/>
            <ac:spMk id="2" creationId="{041916B9-2B8E-E02A-706C-7ABD88A98429}"/>
          </ac:spMkLst>
        </pc:spChg>
      </pc:sldChg>
      <pc:sldChg chg="addSp delSp modSp del mod">
        <pc:chgData name="Quan Nguyen - Y17" userId="fcceac3d-5680-48d6-8dcd-178a9cd0e1b0" providerId="ADAL" clId="{6635BE88-E622-4209-B003-D5FF412B30B6}" dt="2022-10-10T11:06:44.103" v="1758" actId="47"/>
        <pc:sldMkLst>
          <pc:docMk/>
          <pc:sldMk cId="190657404" sldId="322"/>
        </pc:sldMkLst>
        <pc:spChg chg="mod">
          <ac:chgData name="Quan Nguyen - Y17" userId="fcceac3d-5680-48d6-8dcd-178a9cd0e1b0" providerId="ADAL" clId="{6635BE88-E622-4209-B003-D5FF412B30B6}" dt="2022-10-10T09:18:12.497" v="139"/>
          <ac:spMkLst>
            <pc:docMk/>
            <pc:sldMk cId="190657404" sldId="322"/>
            <ac:spMk id="2" creationId="{C10C4D63-606F-0638-1DED-5A02C169F4BF}"/>
          </ac:spMkLst>
        </pc:spChg>
        <pc:spChg chg="mod">
          <ac:chgData name="Quan Nguyen - Y17" userId="fcceac3d-5680-48d6-8dcd-178a9cd0e1b0" providerId="ADAL" clId="{6635BE88-E622-4209-B003-D5FF412B30B6}" dt="2022-10-10T11:04:09.135" v="1538" actId="20577"/>
          <ac:spMkLst>
            <pc:docMk/>
            <pc:sldMk cId="190657404" sldId="322"/>
            <ac:spMk id="3" creationId="{01718668-B734-4583-3136-D3A86F75358C}"/>
          </ac:spMkLst>
        </pc:spChg>
        <pc:spChg chg="add del mod">
          <ac:chgData name="Quan Nguyen - Y17" userId="fcceac3d-5680-48d6-8dcd-178a9cd0e1b0" providerId="ADAL" clId="{6635BE88-E622-4209-B003-D5FF412B30B6}" dt="2022-10-10T11:03:30.699" v="1528"/>
          <ac:spMkLst>
            <pc:docMk/>
            <pc:sldMk cId="190657404" sldId="322"/>
            <ac:spMk id="4" creationId="{D324856D-2ABD-C554-6910-2408CDF76BE3}"/>
          </ac:spMkLst>
        </pc:spChg>
        <pc:spChg chg="add del mod">
          <ac:chgData name="Quan Nguyen - Y17" userId="fcceac3d-5680-48d6-8dcd-178a9cd0e1b0" providerId="ADAL" clId="{6635BE88-E622-4209-B003-D5FF412B30B6}" dt="2022-10-10T11:03:30.699" v="1528"/>
          <ac:spMkLst>
            <pc:docMk/>
            <pc:sldMk cId="190657404" sldId="322"/>
            <ac:spMk id="6" creationId="{3D1A87EA-A431-1714-EBF7-EC4622937C91}"/>
          </ac:spMkLst>
        </pc:spChg>
        <pc:spChg chg="del mod">
          <ac:chgData name="Quan Nguyen - Y17" userId="fcceac3d-5680-48d6-8dcd-178a9cd0e1b0" providerId="ADAL" clId="{6635BE88-E622-4209-B003-D5FF412B30B6}" dt="2022-10-10T11:03:41.005" v="1530" actId="478"/>
          <ac:spMkLst>
            <pc:docMk/>
            <pc:sldMk cId="190657404" sldId="322"/>
            <ac:spMk id="9" creationId="{4326A559-927C-581B-CE44-86A878F23BB6}"/>
          </ac:spMkLst>
        </pc:spChg>
        <pc:spChg chg="mod">
          <ac:chgData name="Quan Nguyen - Y17" userId="fcceac3d-5680-48d6-8dcd-178a9cd0e1b0" providerId="ADAL" clId="{6635BE88-E622-4209-B003-D5FF412B30B6}" dt="2022-10-10T11:03:45.163" v="1531" actId="1076"/>
          <ac:spMkLst>
            <pc:docMk/>
            <pc:sldMk cId="190657404" sldId="322"/>
            <ac:spMk id="10" creationId="{28D53788-73EE-B99A-9372-FB0E0A3A5AFD}"/>
          </ac:spMkLst>
        </pc:spChg>
        <pc:grpChg chg="add mod">
          <ac:chgData name="Quan Nguyen - Y17" userId="fcceac3d-5680-48d6-8dcd-178a9cd0e1b0" providerId="ADAL" clId="{6635BE88-E622-4209-B003-D5FF412B30B6}" dt="2022-10-10T11:03:35.627" v="1529"/>
          <ac:grpSpMkLst>
            <pc:docMk/>
            <pc:sldMk cId="190657404" sldId="322"/>
            <ac:grpSpMk id="7" creationId="{FE901B05-DE69-A15F-02E9-1DB651786478}"/>
          </ac:grpSpMkLst>
        </pc:grpChg>
        <pc:cxnChg chg="mod">
          <ac:chgData name="Quan Nguyen - Y17" userId="fcceac3d-5680-48d6-8dcd-178a9cd0e1b0" providerId="ADAL" clId="{6635BE88-E622-4209-B003-D5FF412B30B6}" dt="2022-10-10T11:04:00.643" v="1533" actId="14100"/>
          <ac:cxnSpMkLst>
            <pc:docMk/>
            <pc:sldMk cId="190657404" sldId="322"/>
            <ac:cxnSpMk id="8" creationId="{1C2A89DA-3FDF-3A8B-1FA7-859216C77237}"/>
          </ac:cxnSpMkLst>
        </pc:cxnChg>
      </pc:sldChg>
      <pc:sldChg chg="modSp del mod">
        <pc:chgData name="Quan Nguyen - Y17" userId="fcceac3d-5680-48d6-8dcd-178a9cd0e1b0" providerId="ADAL" clId="{6635BE88-E622-4209-B003-D5FF412B30B6}" dt="2022-10-10T10:52:14.499" v="1391" actId="47"/>
        <pc:sldMkLst>
          <pc:docMk/>
          <pc:sldMk cId="986672641" sldId="323"/>
        </pc:sldMkLst>
        <pc:spChg chg="mod">
          <ac:chgData name="Quan Nguyen - Y17" userId="fcceac3d-5680-48d6-8dcd-178a9cd0e1b0" providerId="ADAL" clId="{6635BE88-E622-4209-B003-D5FF412B30B6}" dt="2022-10-10T09:18:12.497" v="139"/>
          <ac:spMkLst>
            <pc:docMk/>
            <pc:sldMk cId="986672641" sldId="323"/>
            <ac:spMk id="2" creationId="{F79AEF96-A3EC-1354-4CD8-F4622072575E}"/>
          </ac:spMkLst>
        </pc:spChg>
        <pc:spChg chg="mod">
          <ac:chgData name="Quan Nguyen - Y17" userId="fcceac3d-5680-48d6-8dcd-178a9cd0e1b0" providerId="ADAL" clId="{6635BE88-E622-4209-B003-D5FF412B30B6}" dt="2022-10-10T10:48:34.689" v="1375" actId="1076"/>
          <ac:spMkLst>
            <pc:docMk/>
            <pc:sldMk cId="986672641" sldId="323"/>
            <ac:spMk id="4" creationId="{5575A605-F59D-2560-E778-F8B3878EFE22}"/>
          </ac:spMkLst>
        </pc:spChg>
      </pc:sldChg>
      <pc:sldChg chg="modSp del mod">
        <pc:chgData name="Quan Nguyen - Y17" userId="fcceac3d-5680-48d6-8dcd-178a9cd0e1b0" providerId="ADAL" clId="{6635BE88-E622-4209-B003-D5FF412B30B6}" dt="2022-10-10T11:40:52.126" v="2371" actId="47"/>
        <pc:sldMkLst>
          <pc:docMk/>
          <pc:sldMk cId="3318180650" sldId="324"/>
        </pc:sldMkLst>
        <pc:spChg chg="mod">
          <ac:chgData name="Quan Nguyen - Y17" userId="fcceac3d-5680-48d6-8dcd-178a9cd0e1b0" providerId="ADAL" clId="{6635BE88-E622-4209-B003-D5FF412B30B6}" dt="2022-10-10T09:18:12.497" v="139"/>
          <ac:spMkLst>
            <pc:docMk/>
            <pc:sldMk cId="3318180650" sldId="324"/>
            <ac:spMk id="2" creationId="{CBEAA13D-3DF5-F71A-5CA0-B3957ABC134F}"/>
          </ac:spMkLst>
        </pc:spChg>
        <pc:spChg chg="mod">
          <ac:chgData name="Quan Nguyen - Y17" userId="fcceac3d-5680-48d6-8dcd-178a9cd0e1b0" providerId="ADAL" clId="{6635BE88-E622-4209-B003-D5FF412B30B6}" dt="2022-10-10T11:36:04.788" v="2311" actId="14100"/>
          <ac:spMkLst>
            <pc:docMk/>
            <pc:sldMk cId="3318180650" sldId="324"/>
            <ac:spMk id="4" creationId="{2699B14B-FD3A-218B-9D82-3E5137609FEA}"/>
          </ac:spMkLst>
        </pc:spChg>
        <pc:picChg chg="mod">
          <ac:chgData name="Quan Nguyen - Y17" userId="fcceac3d-5680-48d6-8dcd-178a9cd0e1b0" providerId="ADAL" clId="{6635BE88-E622-4209-B003-D5FF412B30B6}" dt="2022-10-10T11:36:02.051" v="2310" actId="1076"/>
          <ac:picMkLst>
            <pc:docMk/>
            <pc:sldMk cId="3318180650" sldId="324"/>
            <ac:picMk id="3" creationId="{4B67DEE0-7FEA-D920-C915-7C10A472C59D}"/>
          </ac:picMkLst>
        </pc:picChg>
      </pc:sldChg>
      <pc:sldChg chg="addSp delSp modSp mod">
        <pc:chgData name="Quan Nguyen - Y17" userId="fcceac3d-5680-48d6-8dcd-178a9cd0e1b0" providerId="ADAL" clId="{6635BE88-E622-4209-B003-D5FF412B30B6}" dt="2022-10-10T10:32:20.817" v="1236" actId="167"/>
        <pc:sldMkLst>
          <pc:docMk/>
          <pc:sldMk cId="3281700559" sldId="325"/>
        </pc:sldMkLst>
        <pc:spChg chg="del mod">
          <ac:chgData name="Quan Nguyen - Y17" userId="fcceac3d-5680-48d6-8dcd-178a9cd0e1b0" providerId="ADAL" clId="{6635BE88-E622-4209-B003-D5FF412B30B6}" dt="2022-10-10T10:31:06.684" v="1225" actId="478"/>
          <ac:spMkLst>
            <pc:docMk/>
            <pc:sldMk cId="3281700559" sldId="325"/>
            <ac:spMk id="2" creationId="{CC0F27B7-8749-5D54-F593-FB55A0F6A326}"/>
          </ac:spMkLst>
        </pc:spChg>
        <pc:spChg chg="add mod ord">
          <ac:chgData name="Quan Nguyen - Y17" userId="fcceac3d-5680-48d6-8dcd-178a9cd0e1b0" providerId="ADAL" clId="{6635BE88-E622-4209-B003-D5FF412B30B6}" dt="2022-10-10T10:32:20.817" v="1236" actId="167"/>
          <ac:spMkLst>
            <pc:docMk/>
            <pc:sldMk cId="3281700559" sldId="325"/>
            <ac:spMk id="3" creationId="{8E9DFDEC-A755-4820-432C-E50C3F32642E}"/>
          </ac:spMkLst>
        </pc:spChg>
        <pc:spChg chg="mod">
          <ac:chgData name="Quan Nguyen - Y17" userId="fcceac3d-5680-48d6-8dcd-178a9cd0e1b0" providerId="ADAL" clId="{6635BE88-E622-4209-B003-D5FF412B30B6}" dt="2022-10-10T10:31:17.018" v="1228" actId="1076"/>
          <ac:spMkLst>
            <pc:docMk/>
            <pc:sldMk cId="3281700559" sldId="325"/>
            <ac:spMk id="4" creationId="{F881D621-B657-8F8D-D924-7D53CCE7F8A2}"/>
          </ac:spMkLst>
        </pc:spChg>
        <pc:spChg chg="add mod ord">
          <ac:chgData name="Quan Nguyen - Y17" userId="fcceac3d-5680-48d6-8dcd-178a9cd0e1b0" providerId="ADAL" clId="{6635BE88-E622-4209-B003-D5FF412B30B6}" dt="2022-10-10T10:32:20.817" v="1236" actId="167"/>
          <ac:spMkLst>
            <pc:docMk/>
            <pc:sldMk cId="3281700559" sldId="325"/>
            <ac:spMk id="5" creationId="{CEE5F21F-A7B5-1490-EF0A-996472F80AE3}"/>
          </ac:spMkLst>
        </pc:spChg>
        <pc:spChg chg="add mod ord">
          <ac:chgData name="Quan Nguyen - Y17" userId="fcceac3d-5680-48d6-8dcd-178a9cd0e1b0" providerId="ADAL" clId="{6635BE88-E622-4209-B003-D5FF412B30B6}" dt="2022-10-10T10:32:20.817" v="1236" actId="167"/>
          <ac:spMkLst>
            <pc:docMk/>
            <pc:sldMk cId="3281700559" sldId="325"/>
            <ac:spMk id="6" creationId="{B4FD0DCB-AD86-A95E-EB8B-3EEE4EFA867E}"/>
          </ac:spMkLst>
        </pc:spChg>
        <pc:picChg chg="mod">
          <ac:chgData name="Quan Nguyen - Y17" userId="fcceac3d-5680-48d6-8dcd-178a9cd0e1b0" providerId="ADAL" clId="{6635BE88-E622-4209-B003-D5FF412B30B6}" dt="2022-10-10T10:31:12.897" v="1227" actId="1076"/>
          <ac:picMkLst>
            <pc:docMk/>
            <pc:sldMk cId="3281700559" sldId="325"/>
            <ac:picMk id="1026" creationId="{4E86E588-78BF-9001-424D-4F4CEFC7B1BE}"/>
          </ac:picMkLst>
        </pc:picChg>
      </pc:sldChg>
      <pc:sldChg chg="addSp modSp mod">
        <pc:chgData name="Quan Nguyen - Y17" userId="fcceac3d-5680-48d6-8dcd-178a9cd0e1b0" providerId="ADAL" clId="{6635BE88-E622-4209-B003-D5FF412B30B6}" dt="2022-10-10T10:34:04.408" v="1247" actId="167"/>
        <pc:sldMkLst>
          <pc:docMk/>
          <pc:sldMk cId="730781248" sldId="326"/>
        </pc:sldMkLst>
        <pc:spChg chg="mod">
          <ac:chgData name="Quan Nguyen - Y17" userId="fcceac3d-5680-48d6-8dcd-178a9cd0e1b0" providerId="ADAL" clId="{6635BE88-E622-4209-B003-D5FF412B30B6}" dt="2022-10-10T09:18:12.497" v="139"/>
          <ac:spMkLst>
            <pc:docMk/>
            <pc:sldMk cId="730781248" sldId="326"/>
            <ac:spMk id="2" creationId="{C778CEA1-F747-D16C-F224-C3925E80B77D}"/>
          </ac:spMkLst>
        </pc:spChg>
        <pc:spChg chg="add mod ord">
          <ac:chgData name="Quan Nguyen - Y17" userId="fcceac3d-5680-48d6-8dcd-178a9cd0e1b0" providerId="ADAL" clId="{6635BE88-E622-4209-B003-D5FF412B30B6}" dt="2022-10-10T10:34:04.408" v="1247" actId="167"/>
          <ac:spMkLst>
            <pc:docMk/>
            <pc:sldMk cId="730781248" sldId="326"/>
            <ac:spMk id="3" creationId="{A90D8440-13FA-6657-CF9F-51BF8831CB2D}"/>
          </ac:spMkLst>
        </pc:spChg>
        <pc:spChg chg="add mod ord">
          <ac:chgData name="Quan Nguyen - Y17" userId="fcceac3d-5680-48d6-8dcd-178a9cd0e1b0" providerId="ADAL" clId="{6635BE88-E622-4209-B003-D5FF412B30B6}" dt="2022-10-10T10:34:04.408" v="1247" actId="167"/>
          <ac:spMkLst>
            <pc:docMk/>
            <pc:sldMk cId="730781248" sldId="326"/>
            <ac:spMk id="5" creationId="{58EF9E4D-08FF-30A8-194B-B9B8468A2B2D}"/>
          </ac:spMkLst>
        </pc:spChg>
        <pc:spChg chg="add mod ord">
          <ac:chgData name="Quan Nguyen - Y17" userId="fcceac3d-5680-48d6-8dcd-178a9cd0e1b0" providerId="ADAL" clId="{6635BE88-E622-4209-B003-D5FF412B30B6}" dt="2022-10-10T10:34:04.408" v="1247" actId="167"/>
          <ac:spMkLst>
            <pc:docMk/>
            <pc:sldMk cId="730781248" sldId="326"/>
            <ac:spMk id="6" creationId="{2CE245B9-6AA9-B900-F2A0-3F72899661C0}"/>
          </ac:spMkLst>
        </pc:spChg>
      </pc:sldChg>
      <pc:sldChg chg="addSp delSp modSp mod">
        <pc:chgData name="Quan Nguyen - Y17" userId="fcceac3d-5680-48d6-8dcd-178a9cd0e1b0" providerId="ADAL" clId="{6635BE88-E622-4209-B003-D5FF412B30B6}" dt="2022-10-10T10:34:31.712" v="1253" actId="167"/>
        <pc:sldMkLst>
          <pc:docMk/>
          <pc:sldMk cId="1922360095" sldId="327"/>
        </pc:sldMkLst>
        <pc:spChg chg="del mod">
          <ac:chgData name="Quan Nguyen - Y17" userId="fcceac3d-5680-48d6-8dcd-178a9cd0e1b0" providerId="ADAL" clId="{6635BE88-E622-4209-B003-D5FF412B30B6}" dt="2022-10-10T10:34:24.627" v="1249" actId="478"/>
          <ac:spMkLst>
            <pc:docMk/>
            <pc:sldMk cId="1922360095" sldId="327"/>
            <ac:spMk id="2" creationId="{AD4D2E20-05A5-9DA7-43E8-87A49965675A}"/>
          </ac:spMkLst>
        </pc:spChg>
        <pc:spChg chg="add del mod">
          <ac:chgData name="Quan Nguyen - Y17" userId="fcceac3d-5680-48d6-8dcd-178a9cd0e1b0" providerId="ADAL" clId="{6635BE88-E622-4209-B003-D5FF412B30B6}" dt="2022-10-10T10:34:27.338" v="1251" actId="478"/>
          <ac:spMkLst>
            <pc:docMk/>
            <pc:sldMk cId="1922360095" sldId="327"/>
            <ac:spMk id="4" creationId="{06FE23FB-740D-9E75-473F-6D463E4E2838}"/>
          </ac:spMkLst>
        </pc:spChg>
        <pc:spChg chg="add mod ord">
          <ac:chgData name="Quan Nguyen - Y17" userId="fcceac3d-5680-48d6-8dcd-178a9cd0e1b0" providerId="ADAL" clId="{6635BE88-E622-4209-B003-D5FF412B30B6}" dt="2022-10-10T10:34:31.712" v="1253" actId="167"/>
          <ac:spMkLst>
            <pc:docMk/>
            <pc:sldMk cId="1922360095" sldId="327"/>
            <ac:spMk id="6" creationId="{34DA4CC1-FD9F-A1D5-642A-F0E0BDF80DAF}"/>
          </ac:spMkLst>
        </pc:spChg>
        <pc:spChg chg="add mod ord">
          <ac:chgData name="Quan Nguyen - Y17" userId="fcceac3d-5680-48d6-8dcd-178a9cd0e1b0" providerId="ADAL" clId="{6635BE88-E622-4209-B003-D5FF412B30B6}" dt="2022-10-10T10:34:31.712" v="1253" actId="167"/>
          <ac:spMkLst>
            <pc:docMk/>
            <pc:sldMk cId="1922360095" sldId="327"/>
            <ac:spMk id="8" creationId="{D0B1F3F5-BBBC-3FB3-68B2-45CE0E8FF4CE}"/>
          </ac:spMkLst>
        </pc:spChg>
        <pc:spChg chg="add mod ord">
          <ac:chgData name="Quan Nguyen - Y17" userId="fcceac3d-5680-48d6-8dcd-178a9cd0e1b0" providerId="ADAL" clId="{6635BE88-E622-4209-B003-D5FF412B30B6}" dt="2022-10-10T10:34:31.712" v="1253" actId="167"/>
          <ac:spMkLst>
            <pc:docMk/>
            <pc:sldMk cId="1922360095" sldId="327"/>
            <ac:spMk id="9" creationId="{E4C1C6D0-74EE-80B6-8EEF-BEDD405164D3}"/>
          </ac:spMkLst>
        </pc:spChg>
      </pc:sldChg>
      <pc:sldChg chg="modSp del">
        <pc:chgData name="Quan Nguyen - Y17" userId="fcceac3d-5680-48d6-8dcd-178a9cd0e1b0" providerId="ADAL" clId="{6635BE88-E622-4209-B003-D5FF412B30B6}" dt="2022-10-10T11:11:20.533" v="1787" actId="47"/>
        <pc:sldMkLst>
          <pc:docMk/>
          <pc:sldMk cId="2659498668" sldId="328"/>
        </pc:sldMkLst>
        <pc:spChg chg="mod">
          <ac:chgData name="Quan Nguyen - Y17" userId="fcceac3d-5680-48d6-8dcd-178a9cd0e1b0" providerId="ADAL" clId="{6635BE88-E622-4209-B003-D5FF412B30B6}" dt="2022-10-10T09:18:12.497" v="139"/>
          <ac:spMkLst>
            <pc:docMk/>
            <pc:sldMk cId="2659498668" sldId="328"/>
            <ac:spMk id="2" creationId="{C10C4D63-606F-0638-1DED-5A02C169F4BF}"/>
          </ac:spMkLst>
        </pc:spChg>
      </pc:sldChg>
      <pc:sldChg chg="del">
        <pc:chgData name="Quan Nguyen - Y17" userId="fcceac3d-5680-48d6-8dcd-178a9cd0e1b0" providerId="ADAL" clId="{6635BE88-E622-4209-B003-D5FF412B30B6}" dt="2022-10-10T09:10:57.805" v="15" actId="47"/>
        <pc:sldMkLst>
          <pc:docMk/>
          <pc:sldMk cId="697375034" sldId="329"/>
        </pc:sldMkLst>
      </pc:sldChg>
      <pc:sldChg chg="addSp modSp del mod">
        <pc:chgData name="Quan Nguyen - Y17" userId="fcceac3d-5680-48d6-8dcd-178a9cd0e1b0" providerId="ADAL" clId="{6635BE88-E622-4209-B003-D5FF412B30B6}" dt="2022-10-10T12:18:19.953" v="2910" actId="47"/>
        <pc:sldMkLst>
          <pc:docMk/>
          <pc:sldMk cId="512365569" sldId="330"/>
        </pc:sldMkLst>
        <pc:spChg chg="mod">
          <ac:chgData name="Quan Nguyen - Y17" userId="fcceac3d-5680-48d6-8dcd-178a9cd0e1b0" providerId="ADAL" clId="{6635BE88-E622-4209-B003-D5FF412B30B6}" dt="2022-10-10T09:17:41.731" v="137" actId="27636"/>
          <ac:spMkLst>
            <pc:docMk/>
            <pc:sldMk cId="512365569" sldId="330"/>
            <ac:spMk id="2" creationId="{78DBDD76-EF2D-CA7D-D960-BCF1719A4F9F}"/>
          </ac:spMkLst>
        </pc:spChg>
        <pc:picChg chg="add mod">
          <ac:chgData name="Quan Nguyen - Y17" userId="fcceac3d-5680-48d6-8dcd-178a9cd0e1b0" providerId="ADAL" clId="{6635BE88-E622-4209-B003-D5FF412B30B6}" dt="2022-10-10T11:42:17.562" v="2385" actId="571"/>
          <ac:picMkLst>
            <pc:docMk/>
            <pc:sldMk cId="512365569" sldId="330"/>
            <ac:picMk id="5" creationId="{898DA91D-EBE0-4A14-9DCC-AD537F1DE57F}"/>
          </ac:picMkLst>
        </pc:picChg>
        <pc:picChg chg="add mod">
          <ac:chgData name="Quan Nguyen - Y17" userId="fcceac3d-5680-48d6-8dcd-178a9cd0e1b0" providerId="ADAL" clId="{6635BE88-E622-4209-B003-D5FF412B30B6}" dt="2022-10-10T11:42:17.562" v="2385" actId="571"/>
          <ac:picMkLst>
            <pc:docMk/>
            <pc:sldMk cId="512365569" sldId="330"/>
            <ac:picMk id="6" creationId="{92CBBF1C-3D0F-3571-0E67-A231C4CC8A53}"/>
          </ac:picMkLst>
        </pc:picChg>
      </pc:sldChg>
      <pc:sldChg chg="modSp del modNotesTx">
        <pc:chgData name="Quan Nguyen - Y17" userId="fcceac3d-5680-48d6-8dcd-178a9cd0e1b0" providerId="ADAL" clId="{6635BE88-E622-4209-B003-D5FF412B30B6}" dt="2022-10-10T11:52:15.412" v="2467" actId="47"/>
        <pc:sldMkLst>
          <pc:docMk/>
          <pc:sldMk cId="2805825555" sldId="331"/>
        </pc:sldMkLst>
        <pc:spChg chg="mod">
          <ac:chgData name="Quan Nguyen - Y17" userId="fcceac3d-5680-48d6-8dcd-178a9cd0e1b0" providerId="ADAL" clId="{6635BE88-E622-4209-B003-D5FF412B30B6}" dt="2022-10-10T09:18:12.497" v="139"/>
          <ac:spMkLst>
            <pc:docMk/>
            <pc:sldMk cId="2805825555" sldId="331"/>
            <ac:spMk id="2" creationId="{CCD8FF0D-22CE-0443-7D39-CBCC8EA8B5F3}"/>
          </ac:spMkLst>
        </pc:spChg>
      </pc:sldChg>
      <pc:sldChg chg="modSp del">
        <pc:chgData name="Quan Nguyen - Y17" userId="fcceac3d-5680-48d6-8dcd-178a9cd0e1b0" providerId="ADAL" clId="{6635BE88-E622-4209-B003-D5FF412B30B6}" dt="2022-10-10T11:52:21.139" v="2468" actId="47"/>
        <pc:sldMkLst>
          <pc:docMk/>
          <pc:sldMk cId="1376607325" sldId="332"/>
        </pc:sldMkLst>
        <pc:spChg chg="mod">
          <ac:chgData name="Quan Nguyen - Y17" userId="fcceac3d-5680-48d6-8dcd-178a9cd0e1b0" providerId="ADAL" clId="{6635BE88-E622-4209-B003-D5FF412B30B6}" dt="2022-10-10T09:18:12.497" v="139"/>
          <ac:spMkLst>
            <pc:docMk/>
            <pc:sldMk cId="1376607325" sldId="332"/>
            <ac:spMk id="2" creationId="{CF355428-486E-CAD6-C688-5E58724F14EF}"/>
          </ac:spMkLst>
        </pc:spChg>
      </pc:sldChg>
      <pc:sldChg chg="modSp del">
        <pc:chgData name="Quan Nguyen - Y17" userId="fcceac3d-5680-48d6-8dcd-178a9cd0e1b0" providerId="ADAL" clId="{6635BE88-E622-4209-B003-D5FF412B30B6}" dt="2022-10-10T11:52:05.868" v="2466" actId="47"/>
        <pc:sldMkLst>
          <pc:docMk/>
          <pc:sldMk cId="3611423451" sldId="333"/>
        </pc:sldMkLst>
        <pc:spChg chg="mod">
          <ac:chgData name="Quan Nguyen - Y17" userId="fcceac3d-5680-48d6-8dcd-178a9cd0e1b0" providerId="ADAL" clId="{6635BE88-E622-4209-B003-D5FF412B30B6}" dt="2022-10-10T09:18:12.497" v="139"/>
          <ac:spMkLst>
            <pc:docMk/>
            <pc:sldMk cId="3611423451" sldId="333"/>
            <ac:spMk id="2" creationId="{CF355428-486E-CAD6-C688-5E58724F14EF}"/>
          </ac:spMkLst>
        </pc:spChg>
      </pc:sldChg>
      <pc:sldChg chg="modSp del">
        <pc:chgData name="Quan Nguyen - Y17" userId="fcceac3d-5680-48d6-8dcd-178a9cd0e1b0" providerId="ADAL" clId="{6635BE88-E622-4209-B003-D5FF412B30B6}" dt="2022-10-10T11:54:03.700" v="2483" actId="47"/>
        <pc:sldMkLst>
          <pc:docMk/>
          <pc:sldMk cId="3186538734" sldId="334"/>
        </pc:sldMkLst>
        <pc:spChg chg="mod">
          <ac:chgData name="Quan Nguyen - Y17" userId="fcceac3d-5680-48d6-8dcd-178a9cd0e1b0" providerId="ADAL" clId="{6635BE88-E622-4209-B003-D5FF412B30B6}" dt="2022-10-10T09:18:12.497" v="139"/>
          <ac:spMkLst>
            <pc:docMk/>
            <pc:sldMk cId="3186538734" sldId="334"/>
            <ac:spMk id="2" creationId="{5BF1D948-5778-23B6-A18B-AEB724E812FC}"/>
          </ac:spMkLst>
        </pc:spChg>
      </pc:sldChg>
      <pc:sldChg chg="modSp mod">
        <pc:chgData name="Quan Nguyen - Y17" userId="fcceac3d-5680-48d6-8dcd-178a9cd0e1b0" providerId="ADAL" clId="{6635BE88-E622-4209-B003-D5FF412B30B6}" dt="2022-10-10T09:37:22.043" v="375" actId="207"/>
        <pc:sldMkLst>
          <pc:docMk/>
          <pc:sldMk cId="3432651199" sldId="335"/>
        </pc:sldMkLst>
        <pc:spChg chg="mod">
          <ac:chgData name="Quan Nguyen - Y17" userId="fcceac3d-5680-48d6-8dcd-178a9cd0e1b0" providerId="ADAL" clId="{6635BE88-E622-4209-B003-D5FF412B30B6}" dt="2022-10-10T09:37:06.013" v="374" actId="207"/>
          <ac:spMkLst>
            <pc:docMk/>
            <pc:sldMk cId="3432651199" sldId="335"/>
            <ac:spMk id="3" creationId="{DF4FCC1F-00DF-2A6F-6777-8D8CCF29169B}"/>
          </ac:spMkLst>
        </pc:spChg>
        <pc:spChg chg="mod">
          <ac:chgData name="Quan Nguyen - Y17" userId="fcceac3d-5680-48d6-8dcd-178a9cd0e1b0" providerId="ADAL" clId="{6635BE88-E622-4209-B003-D5FF412B30B6}" dt="2022-10-10T09:37:22.043" v="375" actId="207"/>
          <ac:spMkLst>
            <pc:docMk/>
            <pc:sldMk cId="3432651199" sldId="335"/>
            <ac:spMk id="32" creationId="{0254CD6C-6F2A-43F1-81EE-18E08BFC464B}"/>
          </ac:spMkLst>
        </pc:spChg>
      </pc:sldChg>
      <pc:sldChg chg="modSp mod modNotesTx">
        <pc:chgData name="Quan Nguyen - Y17" userId="fcceac3d-5680-48d6-8dcd-178a9cd0e1b0" providerId="ADAL" clId="{6635BE88-E622-4209-B003-D5FF412B30B6}" dt="2022-10-10T10:18:21.617" v="1139" actId="2711"/>
        <pc:sldMkLst>
          <pc:docMk/>
          <pc:sldMk cId="3524512196" sldId="337"/>
        </pc:sldMkLst>
        <pc:spChg chg="mod">
          <ac:chgData name="Quan Nguyen - Y17" userId="fcceac3d-5680-48d6-8dcd-178a9cd0e1b0" providerId="ADAL" clId="{6635BE88-E622-4209-B003-D5FF412B30B6}" dt="2022-10-10T10:18:21.617" v="1139" actId="2711"/>
          <ac:spMkLst>
            <pc:docMk/>
            <pc:sldMk cId="3524512196" sldId="337"/>
            <ac:spMk id="7" creationId="{9065F0BC-0A5E-4161-BF7D-AC055EABC39D}"/>
          </ac:spMkLst>
        </pc:spChg>
        <pc:spChg chg="mod">
          <ac:chgData name="Quan Nguyen - Y17" userId="fcceac3d-5680-48d6-8dcd-178a9cd0e1b0" providerId="ADAL" clId="{6635BE88-E622-4209-B003-D5FF412B30B6}" dt="2022-10-10T10:18:21.617" v="1139" actId="2711"/>
          <ac:spMkLst>
            <pc:docMk/>
            <pc:sldMk cId="3524512196" sldId="337"/>
            <ac:spMk id="51" creationId="{7DF1AB91-8AE7-412A-8A3F-8BF9CF07638E}"/>
          </ac:spMkLst>
        </pc:spChg>
        <pc:spChg chg="mod">
          <ac:chgData name="Quan Nguyen - Y17" userId="fcceac3d-5680-48d6-8dcd-178a9cd0e1b0" providerId="ADAL" clId="{6635BE88-E622-4209-B003-D5FF412B30B6}" dt="2022-10-10T10:18:21.617" v="1139" actId="2711"/>
          <ac:spMkLst>
            <pc:docMk/>
            <pc:sldMk cId="3524512196" sldId="337"/>
            <ac:spMk id="70" creationId="{59C3BCDD-8DB4-44E3-9ABE-0B8A33955C4E}"/>
          </ac:spMkLst>
        </pc:spChg>
        <pc:spChg chg="mod">
          <ac:chgData name="Quan Nguyen - Y17" userId="fcceac3d-5680-48d6-8dcd-178a9cd0e1b0" providerId="ADAL" clId="{6635BE88-E622-4209-B003-D5FF412B30B6}" dt="2022-10-10T10:18:21.617" v="1139" actId="2711"/>
          <ac:spMkLst>
            <pc:docMk/>
            <pc:sldMk cId="3524512196" sldId="337"/>
            <ac:spMk id="71" creationId="{D308D527-A254-45FE-8589-A0C5C39ECD62}"/>
          </ac:spMkLst>
        </pc:spChg>
        <pc:spChg chg="mod">
          <ac:chgData name="Quan Nguyen - Y17" userId="fcceac3d-5680-48d6-8dcd-178a9cd0e1b0" providerId="ADAL" clId="{6635BE88-E622-4209-B003-D5FF412B30B6}" dt="2022-10-10T10:18:21.617" v="1139" actId="2711"/>
          <ac:spMkLst>
            <pc:docMk/>
            <pc:sldMk cId="3524512196" sldId="337"/>
            <ac:spMk id="72" creationId="{452D9CC6-5EFC-400C-BA97-68B79F1FAB85}"/>
          </ac:spMkLst>
        </pc:spChg>
        <pc:spChg chg="mod">
          <ac:chgData name="Quan Nguyen - Y17" userId="fcceac3d-5680-48d6-8dcd-178a9cd0e1b0" providerId="ADAL" clId="{6635BE88-E622-4209-B003-D5FF412B30B6}" dt="2022-10-10T10:18:21.617" v="1139" actId="2711"/>
          <ac:spMkLst>
            <pc:docMk/>
            <pc:sldMk cId="3524512196" sldId="337"/>
            <ac:spMk id="74" creationId="{5534F332-C2D2-4FCA-BCF9-C83B6780EAF1}"/>
          </ac:spMkLst>
        </pc:spChg>
        <pc:spChg chg="mod">
          <ac:chgData name="Quan Nguyen - Y17" userId="fcceac3d-5680-48d6-8dcd-178a9cd0e1b0" providerId="ADAL" clId="{6635BE88-E622-4209-B003-D5FF412B30B6}" dt="2022-10-10T10:18:21.617" v="1139" actId="2711"/>
          <ac:spMkLst>
            <pc:docMk/>
            <pc:sldMk cId="3524512196" sldId="337"/>
            <ac:spMk id="75" creationId="{44A2DE13-B985-4380-98F2-2AC474F46D60}"/>
          </ac:spMkLst>
        </pc:spChg>
        <pc:spChg chg="mod">
          <ac:chgData name="Quan Nguyen - Y17" userId="fcceac3d-5680-48d6-8dcd-178a9cd0e1b0" providerId="ADAL" clId="{6635BE88-E622-4209-B003-D5FF412B30B6}" dt="2022-10-10T10:18:21.617" v="1139" actId="2711"/>
          <ac:spMkLst>
            <pc:docMk/>
            <pc:sldMk cId="3524512196" sldId="337"/>
            <ac:spMk id="76" creationId="{EEC283E2-BCD1-4368-97B8-BBEDC8AD12AA}"/>
          </ac:spMkLst>
        </pc:spChg>
        <pc:spChg chg="mod">
          <ac:chgData name="Quan Nguyen - Y17" userId="fcceac3d-5680-48d6-8dcd-178a9cd0e1b0" providerId="ADAL" clId="{6635BE88-E622-4209-B003-D5FF412B30B6}" dt="2022-10-10T10:18:21.617" v="1139" actId="2711"/>
          <ac:spMkLst>
            <pc:docMk/>
            <pc:sldMk cId="3524512196" sldId="337"/>
            <ac:spMk id="79" creationId="{471A3722-4FBE-4D1C-9445-CDAECF4BE9D0}"/>
          </ac:spMkLst>
        </pc:spChg>
        <pc:spChg chg="mod">
          <ac:chgData name="Quan Nguyen - Y17" userId="fcceac3d-5680-48d6-8dcd-178a9cd0e1b0" providerId="ADAL" clId="{6635BE88-E622-4209-B003-D5FF412B30B6}" dt="2022-10-10T10:18:21.617" v="1139" actId="2711"/>
          <ac:spMkLst>
            <pc:docMk/>
            <pc:sldMk cId="3524512196" sldId="337"/>
            <ac:spMk id="80" creationId="{8E7093F7-547A-4B06-9E04-6378C6F40B84}"/>
          </ac:spMkLst>
        </pc:spChg>
        <pc:spChg chg="mod">
          <ac:chgData name="Quan Nguyen - Y17" userId="fcceac3d-5680-48d6-8dcd-178a9cd0e1b0" providerId="ADAL" clId="{6635BE88-E622-4209-B003-D5FF412B30B6}" dt="2022-10-10T10:18:21.617" v="1139" actId="2711"/>
          <ac:spMkLst>
            <pc:docMk/>
            <pc:sldMk cId="3524512196" sldId="337"/>
            <ac:spMk id="81" creationId="{040352BE-9EA9-4928-9BB8-12A18C43B855}"/>
          </ac:spMkLst>
        </pc:spChg>
        <pc:spChg chg="mod">
          <ac:chgData name="Quan Nguyen - Y17" userId="fcceac3d-5680-48d6-8dcd-178a9cd0e1b0" providerId="ADAL" clId="{6635BE88-E622-4209-B003-D5FF412B30B6}" dt="2022-10-10T10:18:21.617" v="1139" actId="2711"/>
          <ac:spMkLst>
            <pc:docMk/>
            <pc:sldMk cId="3524512196" sldId="337"/>
            <ac:spMk id="82" creationId="{C6B58C95-642B-4A6B-9665-BF2F065EA4F4}"/>
          </ac:spMkLst>
        </pc:spChg>
        <pc:spChg chg="mod">
          <ac:chgData name="Quan Nguyen - Y17" userId="fcceac3d-5680-48d6-8dcd-178a9cd0e1b0" providerId="ADAL" clId="{6635BE88-E622-4209-B003-D5FF412B30B6}" dt="2022-10-10T10:18:21.617" v="1139" actId="2711"/>
          <ac:spMkLst>
            <pc:docMk/>
            <pc:sldMk cId="3524512196" sldId="337"/>
            <ac:spMk id="83" creationId="{28849551-1E20-4DF5-A99D-68D4B87801C0}"/>
          </ac:spMkLst>
        </pc:spChg>
      </pc:sldChg>
      <pc:sldChg chg="modSp mod modNotesTx">
        <pc:chgData name="Quan Nguyen - Y17" userId="fcceac3d-5680-48d6-8dcd-178a9cd0e1b0" providerId="ADAL" clId="{6635BE88-E622-4209-B003-D5FF412B30B6}" dt="2022-10-10T10:35:17.072" v="1260" actId="167"/>
        <pc:sldMkLst>
          <pc:docMk/>
          <pc:sldMk cId="3277366484" sldId="338"/>
        </pc:sldMkLst>
        <pc:spChg chg="mod">
          <ac:chgData name="Quan Nguyen - Y17" userId="fcceac3d-5680-48d6-8dcd-178a9cd0e1b0" providerId="ADAL" clId="{6635BE88-E622-4209-B003-D5FF412B30B6}" dt="2022-10-10T10:18:37.820" v="1140" actId="2711"/>
          <ac:spMkLst>
            <pc:docMk/>
            <pc:sldMk cId="3277366484" sldId="338"/>
            <ac:spMk id="13" creationId="{1BDC47C5-632E-4F29-B869-B455C3444DF4}"/>
          </ac:spMkLst>
        </pc:spChg>
        <pc:spChg chg="mod">
          <ac:chgData name="Quan Nguyen - Y17" userId="fcceac3d-5680-48d6-8dcd-178a9cd0e1b0" providerId="ADAL" clId="{6635BE88-E622-4209-B003-D5FF412B30B6}" dt="2022-10-10T10:18:37.820" v="1140" actId="2711"/>
          <ac:spMkLst>
            <pc:docMk/>
            <pc:sldMk cId="3277366484" sldId="338"/>
            <ac:spMk id="14" creationId="{75D937E8-ACE5-44B9-8289-4EA6EFF979B0}"/>
          </ac:spMkLst>
        </pc:spChg>
        <pc:spChg chg="ord">
          <ac:chgData name="Quan Nguyen - Y17" userId="fcceac3d-5680-48d6-8dcd-178a9cd0e1b0" providerId="ADAL" clId="{6635BE88-E622-4209-B003-D5FF412B30B6}" dt="2022-10-10T10:35:17.072" v="1260" actId="167"/>
          <ac:spMkLst>
            <pc:docMk/>
            <pc:sldMk cId="3277366484" sldId="338"/>
            <ac:spMk id="15" creationId="{ACE311CC-2A7E-4437-A2BA-54D6597BDD16}"/>
          </ac:spMkLst>
        </pc:spChg>
      </pc:sldChg>
      <pc:sldChg chg="addSp delSp modSp mod">
        <pc:chgData name="Quan Nguyen - Y17" userId="fcceac3d-5680-48d6-8dcd-178a9cd0e1b0" providerId="ADAL" clId="{6635BE88-E622-4209-B003-D5FF412B30B6}" dt="2022-10-10T10:18:49.968" v="1141" actId="2711"/>
        <pc:sldMkLst>
          <pc:docMk/>
          <pc:sldMk cId="488871957" sldId="339"/>
        </pc:sldMkLst>
        <pc:spChg chg="del">
          <ac:chgData name="Quan Nguyen - Y17" userId="fcceac3d-5680-48d6-8dcd-178a9cd0e1b0" providerId="ADAL" clId="{6635BE88-E622-4209-B003-D5FF412B30B6}" dt="2022-10-10T09:35:38.811" v="367" actId="478"/>
          <ac:spMkLst>
            <pc:docMk/>
            <pc:sldMk cId="488871957" sldId="339"/>
            <ac:spMk id="2" creationId="{54812A9C-9EDB-8307-9C5B-0EAF862458EB}"/>
          </ac:spMkLst>
        </pc:spChg>
        <pc:spChg chg="mod">
          <ac:chgData name="Quan Nguyen - Y17" userId="fcceac3d-5680-48d6-8dcd-178a9cd0e1b0" providerId="ADAL" clId="{6635BE88-E622-4209-B003-D5FF412B30B6}" dt="2022-10-10T10:18:49.968" v="1141" actId="2711"/>
          <ac:spMkLst>
            <pc:docMk/>
            <pc:sldMk cId="488871957" sldId="339"/>
            <ac:spMk id="3" creationId="{85E83714-A81A-5730-EC8F-7A5679725199}"/>
          </ac:spMkLst>
        </pc:spChg>
        <pc:spChg chg="mod">
          <ac:chgData name="Quan Nguyen - Y17" userId="fcceac3d-5680-48d6-8dcd-178a9cd0e1b0" providerId="ADAL" clId="{6635BE88-E622-4209-B003-D5FF412B30B6}" dt="2022-10-10T10:18:49.968" v="1141" actId="2711"/>
          <ac:spMkLst>
            <pc:docMk/>
            <pc:sldMk cId="488871957" sldId="339"/>
            <ac:spMk id="4" creationId="{682D2B58-1076-2545-B2E0-5C60CF50ED4E}"/>
          </ac:spMkLst>
        </pc:spChg>
        <pc:spChg chg="mod">
          <ac:chgData name="Quan Nguyen - Y17" userId="fcceac3d-5680-48d6-8dcd-178a9cd0e1b0" providerId="ADAL" clId="{6635BE88-E622-4209-B003-D5FF412B30B6}" dt="2022-10-10T10:18:49.968" v="1141" actId="2711"/>
          <ac:spMkLst>
            <pc:docMk/>
            <pc:sldMk cId="488871957" sldId="339"/>
            <ac:spMk id="5" creationId="{F618C304-A284-19B1-DB9E-1CBB85D9C352}"/>
          </ac:spMkLst>
        </pc:spChg>
        <pc:spChg chg="mod">
          <ac:chgData name="Quan Nguyen - Y17" userId="fcceac3d-5680-48d6-8dcd-178a9cd0e1b0" providerId="ADAL" clId="{6635BE88-E622-4209-B003-D5FF412B30B6}" dt="2022-10-10T10:18:49.968" v="1141" actId="2711"/>
          <ac:spMkLst>
            <pc:docMk/>
            <pc:sldMk cId="488871957" sldId="339"/>
            <ac:spMk id="6" creationId="{95696897-C516-271F-74C8-D3DBDC81F86C}"/>
          </ac:spMkLst>
        </pc:spChg>
        <pc:spChg chg="mod">
          <ac:chgData name="Quan Nguyen - Y17" userId="fcceac3d-5680-48d6-8dcd-178a9cd0e1b0" providerId="ADAL" clId="{6635BE88-E622-4209-B003-D5FF412B30B6}" dt="2022-10-10T10:18:49.968" v="1141" actId="2711"/>
          <ac:spMkLst>
            <pc:docMk/>
            <pc:sldMk cId="488871957" sldId="339"/>
            <ac:spMk id="7" creationId="{83906388-974C-4372-4399-9193DA70B6A1}"/>
          </ac:spMkLst>
        </pc:spChg>
        <pc:spChg chg="mod">
          <ac:chgData name="Quan Nguyen - Y17" userId="fcceac3d-5680-48d6-8dcd-178a9cd0e1b0" providerId="ADAL" clId="{6635BE88-E622-4209-B003-D5FF412B30B6}" dt="2022-10-10T10:18:49.968" v="1141" actId="2711"/>
          <ac:spMkLst>
            <pc:docMk/>
            <pc:sldMk cId="488871957" sldId="339"/>
            <ac:spMk id="8" creationId="{95FADF8D-1304-76B7-7632-35D7D79A9E2A}"/>
          </ac:spMkLst>
        </pc:spChg>
        <pc:spChg chg="mod">
          <ac:chgData name="Quan Nguyen - Y17" userId="fcceac3d-5680-48d6-8dcd-178a9cd0e1b0" providerId="ADAL" clId="{6635BE88-E622-4209-B003-D5FF412B30B6}" dt="2022-10-10T10:18:49.968" v="1141" actId="2711"/>
          <ac:spMkLst>
            <pc:docMk/>
            <pc:sldMk cId="488871957" sldId="339"/>
            <ac:spMk id="9" creationId="{7F4FD32E-BDCE-4C95-F453-6BA21DC11A05}"/>
          </ac:spMkLst>
        </pc:spChg>
        <pc:spChg chg="mod">
          <ac:chgData name="Quan Nguyen - Y17" userId="fcceac3d-5680-48d6-8dcd-178a9cd0e1b0" providerId="ADAL" clId="{6635BE88-E622-4209-B003-D5FF412B30B6}" dt="2022-10-10T10:18:49.968" v="1141" actId="2711"/>
          <ac:spMkLst>
            <pc:docMk/>
            <pc:sldMk cId="488871957" sldId="339"/>
            <ac:spMk id="10" creationId="{F9D33E7A-1E17-BAEB-EBEB-FCD2ECEC4B46}"/>
          </ac:spMkLst>
        </pc:spChg>
        <pc:spChg chg="mod">
          <ac:chgData name="Quan Nguyen - Y17" userId="fcceac3d-5680-48d6-8dcd-178a9cd0e1b0" providerId="ADAL" clId="{6635BE88-E622-4209-B003-D5FF412B30B6}" dt="2022-10-10T10:18:49.968" v="1141" actId="2711"/>
          <ac:spMkLst>
            <pc:docMk/>
            <pc:sldMk cId="488871957" sldId="339"/>
            <ac:spMk id="11" creationId="{50AE829F-9106-23C5-03E6-AE55B445BDDB}"/>
          </ac:spMkLst>
        </pc:spChg>
        <pc:spChg chg="mod">
          <ac:chgData name="Quan Nguyen - Y17" userId="fcceac3d-5680-48d6-8dcd-178a9cd0e1b0" providerId="ADAL" clId="{6635BE88-E622-4209-B003-D5FF412B30B6}" dt="2022-10-10T10:18:49.968" v="1141" actId="2711"/>
          <ac:spMkLst>
            <pc:docMk/>
            <pc:sldMk cId="488871957" sldId="339"/>
            <ac:spMk id="12" creationId="{6116EEFA-E256-5028-9392-C9BB33E876D7}"/>
          </ac:spMkLst>
        </pc:spChg>
        <pc:spChg chg="add mod ord">
          <ac:chgData name="Quan Nguyen - Y17" userId="fcceac3d-5680-48d6-8dcd-178a9cd0e1b0" providerId="ADAL" clId="{6635BE88-E622-4209-B003-D5FF412B30B6}" dt="2022-10-10T10:18:49.968" v="1141" actId="2711"/>
          <ac:spMkLst>
            <pc:docMk/>
            <pc:sldMk cId="488871957" sldId="339"/>
            <ac:spMk id="16" creationId="{D4012241-6543-326F-A076-A23997B2FBE6}"/>
          </ac:spMkLst>
        </pc:spChg>
        <pc:spChg chg="add mod ord">
          <ac:chgData name="Quan Nguyen - Y17" userId="fcceac3d-5680-48d6-8dcd-178a9cd0e1b0" providerId="ADAL" clId="{6635BE88-E622-4209-B003-D5FF412B30B6}" dt="2022-10-10T10:18:49.968" v="1141" actId="2711"/>
          <ac:spMkLst>
            <pc:docMk/>
            <pc:sldMk cId="488871957" sldId="339"/>
            <ac:spMk id="17" creationId="{8A1E9A56-73A0-FFAA-D6BF-DCBE78AEBCCD}"/>
          </ac:spMkLst>
        </pc:spChg>
        <pc:spChg chg="add mod ord">
          <ac:chgData name="Quan Nguyen - Y17" userId="fcceac3d-5680-48d6-8dcd-178a9cd0e1b0" providerId="ADAL" clId="{6635BE88-E622-4209-B003-D5FF412B30B6}" dt="2022-10-10T10:18:49.968" v="1141" actId="2711"/>
          <ac:spMkLst>
            <pc:docMk/>
            <pc:sldMk cId="488871957" sldId="339"/>
            <ac:spMk id="18" creationId="{245A3A00-7FCD-D71F-FEBE-664552CE087A}"/>
          </ac:spMkLst>
        </pc:spChg>
        <pc:spChg chg="mod">
          <ac:chgData name="Quan Nguyen - Y17" userId="fcceac3d-5680-48d6-8dcd-178a9cd0e1b0" providerId="ADAL" clId="{6635BE88-E622-4209-B003-D5FF412B30B6}" dt="2022-10-10T10:18:49.968" v="1141" actId="2711"/>
          <ac:spMkLst>
            <pc:docMk/>
            <pc:sldMk cId="488871957" sldId="339"/>
            <ac:spMk id="20" creationId="{C0990BBD-950D-07A0-5894-C9DAE4A081B7}"/>
          </ac:spMkLst>
        </pc:spChg>
        <pc:spChg chg="mod">
          <ac:chgData name="Quan Nguyen - Y17" userId="fcceac3d-5680-48d6-8dcd-178a9cd0e1b0" providerId="ADAL" clId="{6635BE88-E622-4209-B003-D5FF412B30B6}" dt="2022-10-10T10:18:49.968" v="1141" actId="2711"/>
          <ac:spMkLst>
            <pc:docMk/>
            <pc:sldMk cId="488871957" sldId="339"/>
            <ac:spMk id="21" creationId="{DADB1713-8F10-B22F-D2E0-A03A9AB4F07D}"/>
          </ac:spMkLst>
        </pc:spChg>
        <pc:spChg chg="mod">
          <ac:chgData name="Quan Nguyen - Y17" userId="fcceac3d-5680-48d6-8dcd-178a9cd0e1b0" providerId="ADAL" clId="{6635BE88-E622-4209-B003-D5FF412B30B6}" dt="2022-10-10T09:31:36.990" v="357" actId="1076"/>
          <ac:spMkLst>
            <pc:docMk/>
            <pc:sldMk cId="488871957" sldId="339"/>
            <ac:spMk id="83" creationId="{EC99197A-1F6B-4498-BD1A-1E735D7E4EB6}"/>
          </ac:spMkLst>
        </pc:spChg>
        <pc:spChg chg="mod">
          <ac:chgData name="Quan Nguyen - Y17" userId="fcceac3d-5680-48d6-8dcd-178a9cd0e1b0" providerId="ADAL" clId="{6635BE88-E622-4209-B003-D5FF412B30B6}" dt="2022-10-10T09:31:36.990" v="357" actId="1076"/>
          <ac:spMkLst>
            <pc:docMk/>
            <pc:sldMk cId="488871957" sldId="339"/>
            <ac:spMk id="84" creationId="{F9C80C8E-5A49-482B-8FB1-2FEACFCA5ACA}"/>
          </ac:spMkLst>
        </pc:spChg>
        <pc:grpChg chg="add mod">
          <ac:chgData name="Quan Nguyen - Y17" userId="fcceac3d-5680-48d6-8dcd-178a9cd0e1b0" providerId="ADAL" clId="{6635BE88-E622-4209-B003-D5FF412B30B6}" dt="2022-10-10T09:35:39.888" v="368"/>
          <ac:grpSpMkLst>
            <pc:docMk/>
            <pc:sldMk cId="488871957" sldId="339"/>
            <ac:grpSpMk id="19" creationId="{14F24B96-E481-6989-9E13-3A4FC04E8559}"/>
          </ac:grpSpMkLst>
        </pc:grpChg>
        <pc:grpChg chg="mod">
          <ac:chgData name="Quan Nguyen - Y17" userId="fcceac3d-5680-48d6-8dcd-178a9cd0e1b0" providerId="ADAL" clId="{6635BE88-E622-4209-B003-D5FF412B30B6}" dt="2022-10-10T09:31:36.990" v="357" actId="1076"/>
          <ac:grpSpMkLst>
            <pc:docMk/>
            <pc:sldMk cId="488871957" sldId="339"/>
            <ac:grpSpMk id="82" creationId="{714A87C3-3EFB-4722-BF0D-17138DEB6B2B}"/>
          </ac:grpSpMkLst>
        </pc:grpChg>
        <pc:picChg chg="mod">
          <ac:chgData name="Quan Nguyen - Y17" userId="fcceac3d-5680-48d6-8dcd-178a9cd0e1b0" providerId="ADAL" clId="{6635BE88-E622-4209-B003-D5FF412B30B6}" dt="2022-10-10T09:31:44.951" v="358" actId="12788"/>
          <ac:picMkLst>
            <pc:docMk/>
            <pc:sldMk cId="488871957" sldId="339"/>
            <ac:picMk id="13" creationId="{A845544D-8488-1E81-41C2-99F7132DA017}"/>
          </ac:picMkLst>
        </pc:picChg>
        <pc:picChg chg="mod">
          <ac:chgData name="Quan Nguyen - Y17" userId="fcceac3d-5680-48d6-8dcd-178a9cd0e1b0" providerId="ADAL" clId="{6635BE88-E622-4209-B003-D5FF412B30B6}" dt="2022-10-10T09:32:14.746" v="361" actId="14100"/>
          <ac:picMkLst>
            <pc:docMk/>
            <pc:sldMk cId="488871957" sldId="339"/>
            <ac:picMk id="14" creationId="{07574D66-6ABA-4D43-2369-7DE0D3982448}"/>
          </ac:picMkLst>
        </pc:picChg>
        <pc:picChg chg="mod">
          <ac:chgData name="Quan Nguyen - Y17" userId="fcceac3d-5680-48d6-8dcd-178a9cd0e1b0" providerId="ADAL" clId="{6635BE88-E622-4209-B003-D5FF412B30B6}" dt="2022-10-10T09:25:23.705" v="183" actId="12788"/>
          <ac:picMkLst>
            <pc:docMk/>
            <pc:sldMk cId="488871957" sldId="339"/>
            <ac:picMk id="15" creationId="{16B0D382-9094-B133-D093-9D1BB720D405}"/>
          </ac:picMkLst>
        </pc:picChg>
      </pc:sldChg>
      <pc:sldChg chg="addSp delSp modSp mod modAnim modNotesTx">
        <pc:chgData name="Quan Nguyen - Y17" userId="fcceac3d-5680-48d6-8dcd-178a9cd0e1b0" providerId="ADAL" clId="{6635BE88-E622-4209-B003-D5FF412B30B6}" dt="2022-10-10T12:18:57.407" v="2912" actId="207"/>
        <pc:sldMkLst>
          <pc:docMk/>
          <pc:sldMk cId="2315544331" sldId="340"/>
        </pc:sldMkLst>
        <pc:spChg chg="add mod">
          <ac:chgData name="Quan Nguyen - Y17" userId="fcceac3d-5680-48d6-8dcd-178a9cd0e1b0" providerId="ADAL" clId="{6635BE88-E622-4209-B003-D5FF412B30B6}" dt="2022-10-10T09:08:35.805" v="4" actId="571"/>
          <ac:spMkLst>
            <pc:docMk/>
            <pc:sldMk cId="2315544331" sldId="340"/>
            <ac:spMk id="2" creationId="{B2D8254A-5D1A-E704-A8F3-36B04C8CDCA0}"/>
          </ac:spMkLst>
        </pc:spChg>
        <pc:spChg chg="add mod">
          <ac:chgData name="Quan Nguyen - Y17" userId="fcceac3d-5680-48d6-8dcd-178a9cd0e1b0" providerId="ADAL" clId="{6635BE88-E622-4209-B003-D5FF412B30B6}" dt="2022-10-10T09:08:35.805" v="4" actId="571"/>
          <ac:spMkLst>
            <pc:docMk/>
            <pc:sldMk cId="2315544331" sldId="340"/>
            <ac:spMk id="3" creationId="{240B2F26-DFF1-6743-3380-A5E021C8F204}"/>
          </ac:spMkLst>
        </pc:spChg>
        <pc:spChg chg="mod">
          <ac:chgData name="Quan Nguyen - Y17" userId="fcceac3d-5680-48d6-8dcd-178a9cd0e1b0" providerId="ADAL" clId="{6635BE88-E622-4209-B003-D5FF412B30B6}" dt="2022-10-10T09:09:13.987" v="8" actId="14100"/>
          <ac:spMkLst>
            <pc:docMk/>
            <pc:sldMk cId="2315544331" sldId="340"/>
            <ac:spMk id="17" creationId="{0A27ABDB-8549-4CFC-8E4E-B98508D1A959}"/>
          </ac:spMkLst>
        </pc:spChg>
        <pc:spChg chg="mod">
          <ac:chgData name="Quan Nguyen - Y17" userId="fcceac3d-5680-48d6-8dcd-178a9cd0e1b0" providerId="ADAL" clId="{6635BE88-E622-4209-B003-D5FF412B30B6}" dt="2022-10-10T10:19:03.444" v="1142" actId="2711"/>
          <ac:spMkLst>
            <pc:docMk/>
            <pc:sldMk cId="2315544331" sldId="340"/>
            <ac:spMk id="21" creationId="{E84861DD-27A9-3687-9840-F0E0A8BDBC10}"/>
          </ac:spMkLst>
        </pc:spChg>
        <pc:spChg chg="mod">
          <ac:chgData name="Quan Nguyen - Y17" userId="fcceac3d-5680-48d6-8dcd-178a9cd0e1b0" providerId="ADAL" clId="{6635BE88-E622-4209-B003-D5FF412B30B6}" dt="2022-10-10T10:19:03.444" v="1142" actId="2711"/>
          <ac:spMkLst>
            <pc:docMk/>
            <pc:sldMk cId="2315544331" sldId="340"/>
            <ac:spMk id="22" creationId="{47655815-FD53-83CF-A28E-AD5ED7FB8FE3}"/>
          </ac:spMkLst>
        </pc:spChg>
        <pc:spChg chg="mod">
          <ac:chgData name="Quan Nguyen - Y17" userId="fcceac3d-5680-48d6-8dcd-178a9cd0e1b0" providerId="ADAL" clId="{6635BE88-E622-4209-B003-D5FF412B30B6}" dt="2022-10-10T10:19:03.444" v="1142" actId="2711"/>
          <ac:spMkLst>
            <pc:docMk/>
            <pc:sldMk cId="2315544331" sldId="340"/>
            <ac:spMk id="23" creationId="{3C20B8E2-30D2-3261-B8CE-59A1A14E54DF}"/>
          </ac:spMkLst>
        </pc:spChg>
        <pc:spChg chg="mod">
          <ac:chgData name="Quan Nguyen - Y17" userId="fcceac3d-5680-48d6-8dcd-178a9cd0e1b0" providerId="ADAL" clId="{6635BE88-E622-4209-B003-D5FF412B30B6}" dt="2022-10-10T10:19:03.444" v="1142" actId="2711"/>
          <ac:spMkLst>
            <pc:docMk/>
            <pc:sldMk cId="2315544331" sldId="340"/>
            <ac:spMk id="24" creationId="{6A2D7DBE-D958-102D-A72B-F32738BFE758}"/>
          </ac:spMkLst>
        </pc:spChg>
        <pc:spChg chg="mod">
          <ac:chgData name="Quan Nguyen - Y17" userId="fcceac3d-5680-48d6-8dcd-178a9cd0e1b0" providerId="ADAL" clId="{6635BE88-E622-4209-B003-D5FF412B30B6}" dt="2022-10-10T10:19:03.444" v="1142" actId="2711"/>
          <ac:spMkLst>
            <pc:docMk/>
            <pc:sldMk cId="2315544331" sldId="340"/>
            <ac:spMk id="25" creationId="{791D3839-5A11-BF85-B154-4DE86255A609}"/>
          </ac:spMkLst>
        </pc:spChg>
        <pc:spChg chg="mod">
          <ac:chgData name="Quan Nguyen - Y17" userId="fcceac3d-5680-48d6-8dcd-178a9cd0e1b0" providerId="ADAL" clId="{6635BE88-E622-4209-B003-D5FF412B30B6}" dt="2022-10-10T10:19:03.444" v="1142" actId="2711"/>
          <ac:spMkLst>
            <pc:docMk/>
            <pc:sldMk cId="2315544331" sldId="340"/>
            <ac:spMk id="26" creationId="{73523794-4415-023A-5092-82BB31203868}"/>
          </ac:spMkLst>
        </pc:spChg>
        <pc:spChg chg="mod">
          <ac:chgData name="Quan Nguyen - Y17" userId="fcceac3d-5680-48d6-8dcd-178a9cd0e1b0" providerId="ADAL" clId="{6635BE88-E622-4209-B003-D5FF412B30B6}" dt="2022-10-10T10:19:03.444" v="1142" actId="2711"/>
          <ac:spMkLst>
            <pc:docMk/>
            <pc:sldMk cId="2315544331" sldId="340"/>
            <ac:spMk id="27" creationId="{81E7DBC4-6E9E-378C-CDBF-905A0DFBEA08}"/>
          </ac:spMkLst>
        </pc:spChg>
        <pc:spChg chg="mod">
          <ac:chgData name="Quan Nguyen - Y17" userId="fcceac3d-5680-48d6-8dcd-178a9cd0e1b0" providerId="ADAL" clId="{6635BE88-E622-4209-B003-D5FF412B30B6}" dt="2022-10-10T10:19:03.444" v="1142" actId="2711"/>
          <ac:spMkLst>
            <pc:docMk/>
            <pc:sldMk cId="2315544331" sldId="340"/>
            <ac:spMk id="28" creationId="{DC05FE29-FDD8-77D9-F61D-B492FE5FB87E}"/>
          </ac:spMkLst>
        </pc:spChg>
        <pc:spChg chg="mod">
          <ac:chgData name="Quan Nguyen - Y17" userId="fcceac3d-5680-48d6-8dcd-178a9cd0e1b0" providerId="ADAL" clId="{6635BE88-E622-4209-B003-D5FF412B30B6}" dt="2022-10-10T10:19:03.444" v="1142" actId="2711"/>
          <ac:spMkLst>
            <pc:docMk/>
            <pc:sldMk cId="2315544331" sldId="340"/>
            <ac:spMk id="29" creationId="{7DA5C00E-6260-DB7A-843F-208D9186C42C}"/>
          </ac:spMkLst>
        </pc:spChg>
        <pc:spChg chg="mod">
          <ac:chgData name="Quan Nguyen - Y17" userId="fcceac3d-5680-48d6-8dcd-178a9cd0e1b0" providerId="ADAL" clId="{6635BE88-E622-4209-B003-D5FF412B30B6}" dt="2022-10-10T09:09:49.021" v="9" actId="255"/>
          <ac:spMkLst>
            <pc:docMk/>
            <pc:sldMk cId="2315544331" sldId="340"/>
            <ac:spMk id="30" creationId="{5502BA3E-91D8-CA56-E1E5-C7F30BE644E2}"/>
          </ac:spMkLst>
        </pc:spChg>
        <pc:spChg chg="mod">
          <ac:chgData name="Quan Nguyen - Y17" userId="fcceac3d-5680-48d6-8dcd-178a9cd0e1b0" providerId="ADAL" clId="{6635BE88-E622-4209-B003-D5FF412B30B6}" dt="2022-10-10T09:09:49.021" v="9" actId="255"/>
          <ac:spMkLst>
            <pc:docMk/>
            <pc:sldMk cId="2315544331" sldId="340"/>
            <ac:spMk id="31" creationId="{7708684C-3187-2E00-2438-DF78FD264004}"/>
          </ac:spMkLst>
        </pc:spChg>
        <pc:spChg chg="mod">
          <ac:chgData name="Quan Nguyen - Y17" userId="fcceac3d-5680-48d6-8dcd-178a9cd0e1b0" providerId="ADAL" clId="{6635BE88-E622-4209-B003-D5FF412B30B6}" dt="2022-10-10T10:19:03.444" v="1142" actId="2711"/>
          <ac:spMkLst>
            <pc:docMk/>
            <pc:sldMk cId="2315544331" sldId="340"/>
            <ac:spMk id="32" creationId="{AF849972-E42C-55C4-BDCD-2D152039F677}"/>
          </ac:spMkLst>
        </pc:spChg>
        <pc:spChg chg="mod">
          <ac:chgData name="Quan Nguyen - Y17" userId="fcceac3d-5680-48d6-8dcd-178a9cd0e1b0" providerId="ADAL" clId="{6635BE88-E622-4209-B003-D5FF412B30B6}" dt="2022-10-10T10:19:03.444" v="1142" actId="2711"/>
          <ac:spMkLst>
            <pc:docMk/>
            <pc:sldMk cId="2315544331" sldId="340"/>
            <ac:spMk id="33" creationId="{0CF12A8C-D2FB-28BF-DF85-8D625049B625}"/>
          </ac:spMkLst>
        </pc:spChg>
        <pc:spChg chg="mod">
          <ac:chgData name="Quan Nguyen - Y17" userId="fcceac3d-5680-48d6-8dcd-178a9cd0e1b0" providerId="ADAL" clId="{6635BE88-E622-4209-B003-D5FF412B30B6}" dt="2022-10-10T10:19:03.444" v="1142" actId="2711"/>
          <ac:spMkLst>
            <pc:docMk/>
            <pc:sldMk cId="2315544331" sldId="340"/>
            <ac:spMk id="34" creationId="{C5F92563-DE12-AA8B-77A7-85AD35EE87BD}"/>
          </ac:spMkLst>
        </pc:spChg>
        <pc:spChg chg="mod">
          <ac:chgData name="Quan Nguyen - Y17" userId="fcceac3d-5680-48d6-8dcd-178a9cd0e1b0" providerId="ADAL" clId="{6635BE88-E622-4209-B003-D5FF412B30B6}" dt="2022-10-10T10:19:03.444" v="1142" actId="2711"/>
          <ac:spMkLst>
            <pc:docMk/>
            <pc:sldMk cId="2315544331" sldId="340"/>
            <ac:spMk id="35" creationId="{8F516113-B07A-6782-1445-ACCEA4205725}"/>
          </ac:spMkLst>
        </pc:spChg>
        <pc:spChg chg="mod">
          <ac:chgData name="Quan Nguyen - Y17" userId="fcceac3d-5680-48d6-8dcd-178a9cd0e1b0" providerId="ADAL" clId="{6635BE88-E622-4209-B003-D5FF412B30B6}" dt="2022-10-10T10:19:03.444" v="1142" actId="2711"/>
          <ac:spMkLst>
            <pc:docMk/>
            <pc:sldMk cId="2315544331" sldId="340"/>
            <ac:spMk id="36" creationId="{4B4681FA-7E80-75E5-CF58-8B594121EB56}"/>
          </ac:spMkLst>
        </pc:spChg>
        <pc:spChg chg="mod">
          <ac:chgData name="Quan Nguyen - Y17" userId="fcceac3d-5680-48d6-8dcd-178a9cd0e1b0" providerId="ADAL" clId="{6635BE88-E622-4209-B003-D5FF412B30B6}" dt="2022-10-10T10:19:07.820" v="1143" actId="2711"/>
          <ac:spMkLst>
            <pc:docMk/>
            <pc:sldMk cId="2315544331" sldId="340"/>
            <ac:spMk id="38" creationId="{CD39D86B-DF7E-490B-1ADD-7684E1626E41}"/>
          </ac:spMkLst>
        </pc:spChg>
        <pc:spChg chg="mod">
          <ac:chgData name="Quan Nguyen - Y17" userId="fcceac3d-5680-48d6-8dcd-178a9cd0e1b0" providerId="ADAL" clId="{6635BE88-E622-4209-B003-D5FF412B30B6}" dt="2022-10-10T12:18:57.407" v="2912" actId="207"/>
          <ac:spMkLst>
            <pc:docMk/>
            <pc:sldMk cId="2315544331" sldId="340"/>
            <ac:spMk id="39" creationId="{7DD460F3-6B6F-1DEE-FB09-5FD27F88DBD4}"/>
          </ac:spMkLst>
        </pc:spChg>
        <pc:spChg chg="mod">
          <ac:chgData name="Quan Nguyen - Y17" userId="fcceac3d-5680-48d6-8dcd-178a9cd0e1b0" providerId="ADAL" clId="{6635BE88-E622-4209-B003-D5FF412B30B6}" dt="2022-10-10T10:19:03.444" v="1142" actId="2711"/>
          <ac:spMkLst>
            <pc:docMk/>
            <pc:sldMk cId="2315544331" sldId="340"/>
            <ac:spMk id="183" creationId="{9BD9D4C9-303D-41A4-A402-99D2D79FA1F4}"/>
          </ac:spMkLst>
        </pc:spChg>
        <pc:spChg chg="mod">
          <ac:chgData name="Quan Nguyen - Y17" userId="fcceac3d-5680-48d6-8dcd-178a9cd0e1b0" providerId="ADAL" clId="{6635BE88-E622-4209-B003-D5FF412B30B6}" dt="2022-10-10T10:19:03.444" v="1142" actId="2711"/>
          <ac:spMkLst>
            <pc:docMk/>
            <pc:sldMk cId="2315544331" sldId="340"/>
            <ac:spMk id="184" creationId="{FF35A2C7-7F7E-49E8-91F3-9D5BBBDCA451}"/>
          </ac:spMkLst>
        </pc:spChg>
        <pc:grpChg chg="mod">
          <ac:chgData name="Quan Nguyen - Y17" userId="fcceac3d-5680-48d6-8dcd-178a9cd0e1b0" providerId="ADAL" clId="{6635BE88-E622-4209-B003-D5FF412B30B6}" dt="2022-10-10T09:09:49.021" v="9" actId="255"/>
          <ac:grpSpMkLst>
            <pc:docMk/>
            <pc:sldMk cId="2315544331" sldId="340"/>
            <ac:grpSpMk id="185" creationId="{8ED9B3ED-7120-4603-8CCD-E00D81660B0D}"/>
          </ac:grpSpMkLst>
        </pc:grpChg>
        <pc:cxnChg chg="del">
          <ac:chgData name="Quan Nguyen - Y17" userId="fcceac3d-5680-48d6-8dcd-178a9cd0e1b0" providerId="ADAL" clId="{6635BE88-E622-4209-B003-D5FF412B30B6}" dt="2022-10-10T12:17:07.280" v="2906" actId="478"/>
          <ac:cxnSpMkLst>
            <pc:docMk/>
            <pc:sldMk cId="2315544331" sldId="340"/>
            <ac:cxnSpMk id="100" creationId="{C37D7D94-A4F8-436E-A575-EF167AFBCF7C}"/>
          </ac:cxnSpMkLst>
        </pc:cxnChg>
      </pc:sldChg>
      <pc:sldChg chg="del">
        <pc:chgData name="Quan Nguyen - Y17" userId="fcceac3d-5680-48d6-8dcd-178a9cd0e1b0" providerId="ADAL" clId="{6635BE88-E622-4209-B003-D5FF412B30B6}" dt="2022-10-10T09:10:49.374" v="13" actId="47"/>
        <pc:sldMkLst>
          <pc:docMk/>
          <pc:sldMk cId="2311577833" sldId="341"/>
        </pc:sldMkLst>
      </pc:sldChg>
      <pc:sldChg chg="addSp delSp modSp add mod modNotesTx">
        <pc:chgData name="Quan Nguyen - Y17" userId="fcceac3d-5680-48d6-8dcd-178a9cd0e1b0" providerId="ADAL" clId="{6635BE88-E622-4209-B003-D5FF412B30B6}" dt="2022-10-10T10:19:44.997" v="1145" actId="2711"/>
        <pc:sldMkLst>
          <pc:docMk/>
          <pc:sldMk cId="459867519" sldId="342"/>
        </pc:sldMkLst>
        <pc:spChg chg="add del mod">
          <ac:chgData name="Quan Nguyen - Y17" userId="fcceac3d-5680-48d6-8dcd-178a9cd0e1b0" providerId="ADAL" clId="{6635BE88-E622-4209-B003-D5FF412B30B6}" dt="2022-10-10T09:16:12.358" v="120" actId="478"/>
          <ac:spMkLst>
            <pc:docMk/>
            <pc:sldMk cId="459867519" sldId="342"/>
            <ac:spMk id="9" creationId="{8DD74F92-454C-3734-D829-8E36E76A61BD}"/>
          </ac:spMkLst>
        </pc:spChg>
        <pc:spChg chg="mod">
          <ac:chgData name="Quan Nguyen - Y17" userId="fcceac3d-5680-48d6-8dcd-178a9cd0e1b0" providerId="ADAL" clId="{6635BE88-E622-4209-B003-D5FF412B30B6}" dt="2022-10-10T10:19:44.997" v="1145" actId="2711"/>
          <ac:spMkLst>
            <pc:docMk/>
            <pc:sldMk cId="459867519" sldId="342"/>
            <ac:spMk id="11" creationId="{A2520F80-9B1F-46A8-833A-DA2DD88868B7}"/>
          </ac:spMkLst>
        </pc:spChg>
        <pc:spChg chg="add mod">
          <ac:chgData name="Quan Nguyen - Y17" userId="fcceac3d-5680-48d6-8dcd-178a9cd0e1b0" providerId="ADAL" clId="{6635BE88-E622-4209-B003-D5FF412B30B6}" dt="2022-10-10T09:16:18.369" v="122" actId="1076"/>
          <ac:spMkLst>
            <pc:docMk/>
            <pc:sldMk cId="459867519" sldId="342"/>
            <ac:spMk id="12" creationId="{95C9A70B-11FC-CF0A-85ED-99678F2F6FDB}"/>
          </ac:spMkLst>
        </pc:spChg>
        <pc:spChg chg="add mod">
          <ac:chgData name="Quan Nguyen - Y17" userId="fcceac3d-5680-48d6-8dcd-178a9cd0e1b0" providerId="ADAL" clId="{6635BE88-E622-4209-B003-D5FF412B30B6}" dt="2022-10-10T09:17:09.109" v="131" actId="255"/>
          <ac:spMkLst>
            <pc:docMk/>
            <pc:sldMk cId="459867519" sldId="342"/>
            <ac:spMk id="13" creationId="{63DA71CE-3A6B-7A5A-BE76-D90E57701A90}"/>
          </ac:spMkLst>
        </pc:spChg>
        <pc:spChg chg="mod">
          <ac:chgData name="Quan Nguyen - Y17" userId="fcceac3d-5680-48d6-8dcd-178a9cd0e1b0" providerId="ADAL" clId="{6635BE88-E622-4209-B003-D5FF412B30B6}" dt="2022-10-10T09:16:25.664" v="123" actId="14100"/>
          <ac:spMkLst>
            <pc:docMk/>
            <pc:sldMk cId="459867519" sldId="342"/>
            <ac:spMk id="115" creationId="{ED0F79AF-D719-4434-B8B8-C6BAD906CCE4}"/>
          </ac:spMkLst>
        </pc:spChg>
        <pc:grpChg chg="del">
          <ac:chgData name="Quan Nguyen - Y17" userId="fcceac3d-5680-48d6-8dcd-178a9cd0e1b0" providerId="ADAL" clId="{6635BE88-E622-4209-B003-D5FF412B30B6}" dt="2022-10-10T09:11:57.594" v="26" actId="478"/>
          <ac:grpSpMkLst>
            <pc:docMk/>
            <pc:sldMk cId="459867519" sldId="342"/>
            <ac:grpSpMk id="10" creationId="{F174ACF1-EDF5-4702-AFA1-7DD389B8E75F}"/>
          </ac:grpSpMkLst>
        </pc:grpChg>
        <pc:grpChg chg="del">
          <ac:chgData name="Quan Nguyen - Y17" userId="fcceac3d-5680-48d6-8dcd-178a9cd0e1b0" providerId="ADAL" clId="{6635BE88-E622-4209-B003-D5FF412B30B6}" dt="2022-10-10T09:11:57.594" v="26" actId="478"/>
          <ac:grpSpMkLst>
            <pc:docMk/>
            <pc:sldMk cId="459867519" sldId="342"/>
            <ac:grpSpMk id="57" creationId="{FE36103B-90DA-484D-B54E-894D7C714845}"/>
          </ac:grpSpMkLst>
        </pc:grpChg>
        <pc:grpChg chg="del">
          <ac:chgData name="Quan Nguyen - Y17" userId="fcceac3d-5680-48d6-8dcd-178a9cd0e1b0" providerId="ADAL" clId="{6635BE88-E622-4209-B003-D5FF412B30B6}" dt="2022-10-10T09:11:57.594" v="26" actId="478"/>
          <ac:grpSpMkLst>
            <pc:docMk/>
            <pc:sldMk cId="459867519" sldId="342"/>
            <ac:grpSpMk id="63" creationId="{A65E27DD-A2CA-4057-8DBD-EB8AFB10FC41}"/>
          </ac:grpSpMkLst>
        </pc:grpChg>
        <pc:grpChg chg="del">
          <ac:chgData name="Quan Nguyen - Y17" userId="fcceac3d-5680-48d6-8dcd-178a9cd0e1b0" providerId="ADAL" clId="{6635BE88-E622-4209-B003-D5FF412B30B6}" dt="2022-10-10T09:11:57.594" v="26" actId="478"/>
          <ac:grpSpMkLst>
            <pc:docMk/>
            <pc:sldMk cId="459867519" sldId="342"/>
            <ac:grpSpMk id="69" creationId="{92205E44-7414-48E1-A0C8-63552468627B}"/>
          </ac:grpSpMkLst>
        </pc:grpChg>
        <pc:grpChg chg="del">
          <ac:chgData name="Quan Nguyen - Y17" userId="fcceac3d-5680-48d6-8dcd-178a9cd0e1b0" providerId="ADAL" clId="{6635BE88-E622-4209-B003-D5FF412B30B6}" dt="2022-10-10T09:11:57.594" v="26" actId="478"/>
          <ac:grpSpMkLst>
            <pc:docMk/>
            <pc:sldMk cId="459867519" sldId="342"/>
            <ac:grpSpMk id="75" creationId="{94E78B3E-F91D-4044-892F-578316460E37}"/>
          </ac:grpSpMkLst>
        </pc:grpChg>
        <pc:grpChg chg="del">
          <ac:chgData name="Quan Nguyen - Y17" userId="fcceac3d-5680-48d6-8dcd-178a9cd0e1b0" providerId="ADAL" clId="{6635BE88-E622-4209-B003-D5FF412B30B6}" dt="2022-10-10T09:11:57.594" v="26" actId="478"/>
          <ac:grpSpMkLst>
            <pc:docMk/>
            <pc:sldMk cId="459867519" sldId="342"/>
            <ac:grpSpMk id="81" creationId="{A647342C-E5DD-4B78-BFF1-0A18094C2B7D}"/>
          </ac:grpSpMkLst>
        </pc:grpChg>
        <pc:graphicFrameChg chg="del">
          <ac:chgData name="Quan Nguyen - Y17" userId="fcceac3d-5680-48d6-8dcd-178a9cd0e1b0" providerId="ADAL" clId="{6635BE88-E622-4209-B003-D5FF412B30B6}" dt="2022-10-10T09:11:39.216" v="22" actId="478"/>
          <ac:graphicFrameMkLst>
            <pc:docMk/>
            <pc:sldMk cId="459867519" sldId="342"/>
            <ac:graphicFrameMk id="21" creationId="{B3D0B3C8-FD0A-4C89-BE25-19C5A964FC30}"/>
          </ac:graphicFrameMkLst>
        </pc:graphicFrameChg>
        <pc:picChg chg="add mod">
          <ac:chgData name="Quan Nguyen - Y17" userId="fcceac3d-5680-48d6-8dcd-178a9cd0e1b0" providerId="ADAL" clId="{6635BE88-E622-4209-B003-D5FF412B30B6}" dt="2022-10-10T09:16:38.400" v="124" actId="1076"/>
          <ac:picMkLst>
            <pc:docMk/>
            <pc:sldMk cId="459867519" sldId="342"/>
            <ac:picMk id="2" creationId="{944EAD7B-5AFD-550C-CAE3-0A5F1EE1883F}"/>
          </ac:picMkLst>
        </pc:picChg>
        <pc:picChg chg="add del mod">
          <ac:chgData name="Quan Nguyen - Y17" userId="fcceac3d-5680-48d6-8dcd-178a9cd0e1b0" providerId="ADAL" clId="{6635BE88-E622-4209-B003-D5FF412B30B6}" dt="2022-10-10T09:15:06.480" v="69" actId="1076"/>
          <ac:picMkLst>
            <pc:docMk/>
            <pc:sldMk cId="459867519" sldId="342"/>
            <ac:picMk id="3" creationId="{8647AA6E-708B-A747-5D30-345ABCE1AE31}"/>
          </ac:picMkLst>
        </pc:picChg>
        <pc:picChg chg="add del mod">
          <ac:chgData name="Quan Nguyen - Y17" userId="fcceac3d-5680-48d6-8dcd-178a9cd0e1b0" providerId="ADAL" clId="{6635BE88-E622-4209-B003-D5FF412B30B6}" dt="2022-10-10T09:15:08.328" v="70" actId="1076"/>
          <ac:picMkLst>
            <pc:docMk/>
            <pc:sldMk cId="459867519" sldId="342"/>
            <ac:picMk id="4" creationId="{680B213A-CF04-22E6-C0C7-624611E31B8E}"/>
          </ac:picMkLst>
        </pc:picChg>
        <pc:picChg chg="add del mod">
          <ac:chgData name="Quan Nguyen - Y17" userId="fcceac3d-5680-48d6-8dcd-178a9cd0e1b0" providerId="ADAL" clId="{6635BE88-E622-4209-B003-D5FF412B30B6}" dt="2022-10-10T09:12:33.027" v="33" actId="478"/>
          <ac:picMkLst>
            <pc:docMk/>
            <pc:sldMk cId="459867519" sldId="342"/>
            <ac:picMk id="5" creationId="{9DE32A72-B0D1-347F-B3BC-6B2D8CFED5C9}"/>
          </ac:picMkLst>
        </pc:picChg>
        <pc:picChg chg="add del mod">
          <ac:chgData name="Quan Nguyen - Y17" userId="fcceac3d-5680-48d6-8dcd-178a9cd0e1b0" providerId="ADAL" clId="{6635BE88-E622-4209-B003-D5FF412B30B6}" dt="2022-10-10T09:13:56.042" v="59" actId="14861"/>
          <ac:picMkLst>
            <pc:docMk/>
            <pc:sldMk cId="459867519" sldId="342"/>
            <ac:picMk id="7" creationId="{9B8CA828-C0AD-A966-DC51-BD326F8B5726}"/>
          </ac:picMkLst>
        </pc:picChg>
        <pc:picChg chg="add del mod">
          <ac:chgData name="Quan Nguyen - Y17" userId="fcceac3d-5680-48d6-8dcd-178a9cd0e1b0" providerId="ADAL" clId="{6635BE88-E622-4209-B003-D5FF412B30B6}" dt="2022-10-10T09:14:56.800" v="67" actId="14100"/>
          <ac:picMkLst>
            <pc:docMk/>
            <pc:sldMk cId="459867519" sldId="342"/>
            <ac:picMk id="8" creationId="{E0689C6A-990E-8E7D-2100-8497A254FAAA}"/>
          </ac:picMkLst>
        </pc:picChg>
        <pc:picChg chg="del">
          <ac:chgData name="Quan Nguyen - Y17" userId="fcceac3d-5680-48d6-8dcd-178a9cd0e1b0" providerId="ADAL" clId="{6635BE88-E622-4209-B003-D5FF412B30B6}" dt="2022-10-10T09:11:35.403" v="19" actId="478"/>
          <ac:picMkLst>
            <pc:docMk/>
            <pc:sldMk cId="459867519" sldId="342"/>
            <ac:picMk id="99" creationId="{CCFED320-9A3C-42BF-8E9D-166B42D246E5}"/>
          </ac:picMkLst>
        </pc:picChg>
        <pc:picChg chg="del">
          <ac:chgData name="Quan Nguyen - Y17" userId="fcceac3d-5680-48d6-8dcd-178a9cd0e1b0" providerId="ADAL" clId="{6635BE88-E622-4209-B003-D5FF412B30B6}" dt="2022-10-10T09:11:36.086" v="20" actId="478"/>
          <ac:picMkLst>
            <pc:docMk/>
            <pc:sldMk cId="459867519" sldId="342"/>
            <ac:picMk id="102" creationId="{17FA03EE-0148-47EC-9525-7063FB3F7D75}"/>
          </ac:picMkLst>
        </pc:picChg>
        <pc:picChg chg="del">
          <ac:chgData name="Quan Nguyen - Y17" userId="fcceac3d-5680-48d6-8dcd-178a9cd0e1b0" providerId="ADAL" clId="{6635BE88-E622-4209-B003-D5FF412B30B6}" dt="2022-10-10T09:11:36.637" v="21" actId="478"/>
          <ac:picMkLst>
            <pc:docMk/>
            <pc:sldMk cId="459867519" sldId="342"/>
            <ac:picMk id="113" creationId="{9EFA1926-975C-404E-989B-C537F16F6BE8}"/>
          </ac:picMkLst>
        </pc:picChg>
      </pc:sldChg>
      <pc:sldChg chg="del">
        <pc:chgData name="Quan Nguyen - Y17" userId="fcceac3d-5680-48d6-8dcd-178a9cd0e1b0" providerId="ADAL" clId="{6635BE88-E622-4209-B003-D5FF412B30B6}" dt="2022-10-10T09:08:04.446" v="2" actId="47"/>
        <pc:sldMkLst>
          <pc:docMk/>
          <pc:sldMk cId="1767173859" sldId="342"/>
        </pc:sldMkLst>
      </pc:sldChg>
      <pc:sldChg chg="addSp delSp modSp add mod modNotesTx">
        <pc:chgData name="Quan Nguyen - Y17" userId="fcceac3d-5680-48d6-8dcd-178a9cd0e1b0" providerId="ADAL" clId="{6635BE88-E622-4209-B003-D5FF412B30B6}" dt="2022-10-10T10:19:59.620" v="1146" actId="113"/>
        <pc:sldMkLst>
          <pc:docMk/>
          <pc:sldMk cId="722779773" sldId="343"/>
        </pc:sldMkLst>
        <pc:spChg chg="add mod">
          <ac:chgData name="Quan Nguyen - Y17" userId="fcceac3d-5680-48d6-8dcd-178a9cd0e1b0" providerId="ADAL" clId="{6635BE88-E622-4209-B003-D5FF412B30B6}" dt="2022-10-10T10:19:28.430" v="1144" actId="2711"/>
          <ac:spMkLst>
            <pc:docMk/>
            <pc:sldMk cId="722779773" sldId="343"/>
            <ac:spMk id="5" creationId="{0F147420-BF4D-A635-B6E1-42A2EE6D06FB}"/>
          </ac:spMkLst>
        </pc:spChg>
        <pc:spChg chg="mod">
          <ac:chgData name="Quan Nguyen - Y17" userId="fcceac3d-5680-48d6-8dcd-178a9cd0e1b0" providerId="ADAL" clId="{6635BE88-E622-4209-B003-D5FF412B30B6}" dt="2022-10-10T10:19:59.620" v="1146" actId="113"/>
          <ac:spMkLst>
            <pc:docMk/>
            <pc:sldMk cId="722779773" sldId="343"/>
            <ac:spMk id="11" creationId="{A2520F80-9B1F-46A8-833A-DA2DD88868B7}"/>
          </ac:spMkLst>
        </pc:spChg>
        <pc:spChg chg="mod">
          <ac:chgData name="Quan Nguyen - Y17" userId="fcceac3d-5680-48d6-8dcd-178a9cd0e1b0" providerId="ADAL" clId="{6635BE88-E622-4209-B003-D5FF412B30B6}" dt="2022-10-10T10:19:59.620" v="1146" actId="113"/>
          <ac:spMkLst>
            <pc:docMk/>
            <pc:sldMk cId="722779773" sldId="343"/>
            <ac:spMk id="12" creationId="{95C9A70B-11FC-CF0A-85ED-99678F2F6FDB}"/>
          </ac:spMkLst>
        </pc:spChg>
        <pc:spChg chg="mod">
          <ac:chgData name="Quan Nguyen - Y17" userId="fcceac3d-5680-48d6-8dcd-178a9cd0e1b0" providerId="ADAL" clId="{6635BE88-E622-4209-B003-D5FF412B30B6}" dt="2022-10-10T10:19:28.430" v="1144" actId="2711"/>
          <ac:spMkLst>
            <pc:docMk/>
            <pc:sldMk cId="722779773" sldId="343"/>
            <ac:spMk id="13" creationId="{63DA71CE-3A6B-7A5A-BE76-D90E57701A90}"/>
          </ac:spMkLst>
        </pc:spChg>
        <pc:spChg chg="add mod">
          <ac:chgData name="Quan Nguyen - Y17" userId="fcceac3d-5680-48d6-8dcd-178a9cd0e1b0" providerId="ADAL" clId="{6635BE88-E622-4209-B003-D5FF412B30B6}" dt="2022-10-10T10:19:28.430" v="1144" actId="2711"/>
          <ac:spMkLst>
            <pc:docMk/>
            <pc:sldMk cId="722779773" sldId="343"/>
            <ac:spMk id="15" creationId="{08E00CE3-7AF9-A0C5-1DD7-76EDDF15A956}"/>
          </ac:spMkLst>
        </pc:spChg>
        <pc:spChg chg="mod">
          <ac:chgData name="Quan Nguyen - Y17" userId="fcceac3d-5680-48d6-8dcd-178a9cd0e1b0" providerId="ADAL" clId="{6635BE88-E622-4209-B003-D5FF412B30B6}" dt="2022-10-10T09:19:26.328" v="149" actId="14100"/>
          <ac:spMkLst>
            <pc:docMk/>
            <pc:sldMk cId="722779773" sldId="343"/>
            <ac:spMk id="115" creationId="{ED0F79AF-D719-4434-B8B8-C6BAD906CCE4}"/>
          </ac:spMkLst>
        </pc:spChg>
        <pc:spChg chg="mod">
          <ac:chgData name="Quan Nguyen - Y17" userId="fcceac3d-5680-48d6-8dcd-178a9cd0e1b0" providerId="ADAL" clId="{6635BE88-E622-4209-B003-D5FF412B30B6}" dt="2022-10-10T10:19:28.430" v="1144" actId="2711"/>
          <ac:spMkLst>
            <pc:docMk/>
            <pc:sldMk cId="722779773" sldId="343"/>
            <ac:spMk id="117" creationId="{F0F43D88-7132-4834-A0CB-DC04939A2D34}"/>
          </ac:spMkLst>
        </pc:spChg>
        <pc:spChg chg="mod">
          <ac:chgData name="Quan Nguyen - Y17" userId="fcceac3d-5680-48d6-8dcd-178a9cd0e1b0" providerId="ADAL" clId="{6635BE88-E622-4209-B003-D5FF412B30B6}" dt="2022-10-10T10:19:28.430" v="1144" actId="2711"/>
          <ac:spMkLst>
            <pc:docMk/>
            <pc:sldMk cId="722779773" sldId="343"/>
            <ac:spMk id="118" creationId="{15EB6D2D-726F-488C-99B2-96F28A6A4260}"/>
          </ac:spMkLst>
        </pc:spChg>
        <pc:spChg chg="mod">
          <ac:chgData name="Quan Nguyen - Y17" userId="fcceac3d-5680-48d6-8dcd-178a9cd0e1b0" providerId="ADAL" clId="{6635BE88-E622-4209-B003-D5FF412B30B6}" dt="2022-10-10T10:19:28.430" v="1144" actId="2711"/>
          <ac:spMkLst>
            <pc:docMk/>
            <pc:sldMk cId="722779773" sldId="343"/>
            <ac:spMk id="126" creationId="{3AEF0D66-648A-4DFD-927D-9284DF5BC822}"/>
          </ac:spMkLst>
        </pc:spChg>
        <pc:grpChg chg="add mod">
          <ac:chgData name="Quan Nguyen - Y17" userId="fcceac3d-5680-48d6-8dcd-178a9cd0e1b0" providerId="ADAL" clId="{6635BE88-E622-4209-B003-D5FF412B30B6}" dt="2022-10-10T09:22:20.919" v="168" actId="164"/>
          <ac:grpSpMkLst>
            <pc:docMk/>
            <pc:sldMk cId="722779773" sldId="343"/>
            <ac:grpSpMk id="9" creationId="{5212646F-A27D-2071-F87E-B4525623F1B2}"/>
          </ac:grpSpMkLst>
        </pc:grpChg>
        <pc:picChg chg="del">
          <ac:chgData name="Quan Nguyen - Y17" userId="fcceac3d-5680-48d6-8dcd-178a9cd0e1b0" providerId="ADAL" clId="{6635BE88-E622-4209-B003-D5FF412B30B6}" dt="2022-10-10T09:18:31.920" v="140" actId="478"/>
          <ac:picMkLst>
            <pc:docMk/>
            <pc:sldMk cId="722779773" sldId="343"/>
            <ac:picMk id="2" creationId="{944EAD7B-5AFD-550C-CAE3-0A5F1EE1883F}"/>
          </ac:picMkLst>
        </pc:picChg>
        <pc:picChg chg="del">
          <ac:chgData name="Quan Nguyen - Y17" userId="fcceac3d-5680-48d6-8dcd-178a9cd0e1b0" providerId="ADAL" clId="{6635BE88-E622-4209-B003-D5FF412B30B6}" dt="2022-10-10T09:18:35.276" v="141" actId="478"/>
          <ac:picMkLst>
            <pc:docMk/>
            <pc:sldMk cId="722779773" sldId="343"/>
            <ac:picMk id="3" creationId="{8647AA6E-708B-A747-5D30-345ABCE1AE31}"/>
          </ac:picMkLst>
        </pc:picChg>
        <pc:picChg chg="del">
          <ac:chgData name="Quan Nguyen - Y17" userId="fcceac3d-5680-48d6-8dcd-178a9cd0e1b0" providerId="ADAL" clId="{6635BE88-E622-4209-B003-D5FF412B30B6}" dt="2022-10-10T09:18:35.276" v="141" actId="478"/>
          <ac:picMkLst>
            <pc:docMk/>
            <pc:sldMk cId="722779773" sldId="343"/>
            <ac:picMk id="4" creationId="{680B213A-CF04-22E6-C0C7-624611E31B8E}"/>
          </ac:picMkLst>
        </pc:picChg>
        <pc:picChg chg="del">
          <ac:chgData name="Quan Nguyen - Y17" userId="fcceac3d-5680-48d6-8dcd-178a9cd0e1b0" providerId="ADAL" clId="{6635BE88-E622-4209-B003-D5FF412B30B6}" dt="2022-10-10T09:18:35.276" v="141" actId="478"/>
          <ac:picMkLst>
            <pc:docMk/>
            <pc:sldMk cId="722779773" sldId="343"/>
            <ac:picMk id="7" creationId="{9B8CA828-C0AD-A966-DC51-BD326F8B5726}"/>
          </ac:picMkLst>
        </pc:picChg>
        <pc:picChg chg="del">
          <ac:chgData name="Quan Nguyen - Y17" userId="fcceac3d-5680-48d6-8dcd-178a9cd0e1b0" providerId="ADAL" clId="{6635BE88-E622-4209-B003-D5FF412B30B6}" dt="2022-10-10T09:18:35.276" v="141" actId="478"/>
          <ac:picMkLst>
            <pc:docMk/>
            <pc:sldMk cId="722779773" sldId="343"/>
            <ac:picMk id="8" creationId="{E0689C6A-990E-8E7D-2100-8497A254FAAA}"/>
          </ac:picMkLst>
        </pc:picChg>
        <pc:cxnChg chg="add mod ord">
          <ac:chgData name="Quan Nguyen - Y17" userId="fcceac3d-5680-48d6-8dcd-178a9cd0e1b0" providerId="ADAL" clId="{6635BE88-E622-4209-B003-D5FF412B30B6}" dt="2022-10-10T09:41:50.836" v="412" actId="12788"/>
          <ac:cxnSpMkLst>
            <pc:docMk/>
            <pc:sldMk cId="722779773" sldId="343"/>
            <ac:cxnSpMk id="14" creationId="{36EA97E5-E966-CE69-0E4F-C9FD865E4F53}"/>
          </ac:cxnSpMkLst>
        </pc:cxnChg>
      </pc:sldChg>
      <pc:sldChg chg="new del">
        <pc:chgData name="Quan Nguyen - Y17" userId="fcceac3d-5680-48d6-8dcd-178a9cd0e1b0" providerId="ADAL" clId="{6635BE88-E622-4209-B003-D5FF412B30B6}" dt="2022-10-10T09:07:56.600" v="1" actId="47"/>
        <pc:sldMkLst>
          <pc:docMk/>
          <pc:sldMk cId="2199186489" sldId="343"/>
        </pc:sldMkLst>
      </pc:sldChg>
      <pc:sldChg chg="addSp delSp modSp add mod modNotesTx">
        <pc:chgData name="Quan Nguyen - Y17" userId="fcceac3d-5680-48d6-8dcd-178a9cd0e1b0" providerId="ADAL" clId="{6635BE88-E622-4209-B003-D5FF412B30B6}" dt="2022-10-10T12:19:07.080" v="2914" actId="207"/>
        <pc:sldMkLst>
          <pc:docMk/>
          <pc:sldMk cId="2781693379" sldId="344"/>
        </pc:sldMkLst>
        <pc:spChg chg="mod">
          <ac:chgData name="Quan Nguyen - Y17" userId="fcceac3d-5680-48d6-8dcd-178a9cd0e1b0" providerId="ADAL" clId="{6635BE88-E622-4209-B003-D5FF412B30B6}" dt="2022-10-10T12:19:07.080" v="2914" actId="207"/>
          <ac:spMkLst>
            <pc:docMk/>
            <pc:sldMk cId="2781693379" sldId="344"/>
            <ac:spMk id="3" creationId="{97893D96-EBB8-6922-733A-6B22C189EFD9}"/>
          </ac:spMkLst>
        </pc:spChg>
        <pc:spChg chg="mod">
          <ac:chgData name="Quan Nguyen - Y17" userId="fcceac3d-5680-48d6-8dcd-178a9cd0e1b0" providerId="ADAL" clId="{6635BE88-E622-4209-B003-D5FF412B30B6}" dt="2022-10-10T10:20:14.025" v="1147" actId="2711"/>
          <ac:spMkLst>
            <pc:docMk/>
            <pc:sldMk cId="2781693379" sldId="344"/>
            <ac:spMk id="4" creationId="{B2ECB9D7-9845-DF30-0167-9D75C886B487}"/>
          </ac:spMkLst>
        </pc:spChg>
        <pc:spChg chg="add mod">
          <ac:chgData name="Quan Nguyen - Y17" userId="fcceac3d-5680-48d6-8dcd-178a9cd0e1b0" providerId="ADAL" clId="{6635BE88-E622-4209-B003-D5FF412B30B6}" dt="2022-10-10T10:20:21.474" v="1149" actId="1076"/>
          <ac:spMkLst>
            <pc:docMk/>
            <pc:sldMk cId="2781693379" sldId="344"/>
            <ac:spMk id="5" creationId="{B07C2C8F-AB3C-66A3-B383-DC7E4A8E976D}"/>
          </ac:spMkLst>
        </pc:spChg>
        <pc:spChg chg="del mod">
          <ac:chgData name="Quan Nguyen - Y17" userId="fcceac3d-5680-48d6-8dcd-178a9cd0e1b0" providerId="ADAL" clId="{6635BE88-E622-4209-B003-D5FF412B30B6}" dt="2022-10-10T09:51:10.584" v="494" actId="478"/>
          <ac:spMkLst>
            <pc:docMk/>
            <pc:sldMk cId="2781693379" sldId="344"/>
            <ac:spMk id="9" creationId="{49CD00E1-3396-42EB-28EE-1E0439FA7DC5}"/>
          </ac:spMkLst>
        </pc:spChg>
        <pc:spChg chg="del mod">
          <ac:chgData name="Quan Nguyen - Y17" userId="fcceac3d-5680-48d6-8dcd-178a9cd0e1b0" providerId="ADAL" clId="{6635BE88-E622-4209-B003-D5FF412B30B6}" dt="2022-10-10T09:51:13.404" v="495" actId="478"/>
          <ac:spMkLst>
            <pc:docMk/>
            <pc:sldMk cId="2781693379" sldId="344"/>
            <ac:spMk id="10" creationId="{CEA80C40-B151-66FD-B4BB-D7F2883BF3E6}"/>
          </ac:spMkLst>
        </pc:spChg>
        <pc:spChg chg="del">
          <ac:chgData name="Quan Nguyen - Y17" userId="fcceac3d-5680-48d6-8dcd-178a9cd0e1b0" providerId="ADAL" clId="{6635BE88-E622-4209-B003-D5FF412B30B6}" dt="2022-10-10T09:22:29.583" v="169" actId="478"/>
          <ac:spMkLst>
            <pc:docMk/>
            <pc:sldMk cId="2781693379" sldId="344"/>
            <ac:spMk id="11" creationId="{A2520F80-9B1F-46A8-833A-DA2DD88868B7}"/>
          </ac:spMkLst>
        </pc:spChg>
        <pc:spChg chg="mod">
          <ac:chgData name="Quan Nguyen - Y17" userId="fcceac3d-5680-48d6-8dcd-178a9cd0e1b0" providerId="ADAL" clId="{6635BE88-E622-4209-B003-D5FF412B30B6}" dt="2022-10-10T09:45:55.269" v="460" actId="115"/>
          <ac:spMkLst>
            <pc:docMk/>
            <pc:sldMk cId="2781693379" sldId="344"/>
            <ac:spMk id="12" creationId="{05694C6A-1D6B-901D-F715-2D551D46B75B}"/>
          </ac:spMkLst>
        </pc:spChg>
        <pc:spChg chg="add del mod">
          <ac:chgData name="Quan Nguyen - Y17" userId="fcceac3d-5680-48d6-8dcd-178a9cd0e1b0" providerId="ADAL" clId="{6635BE88-E622-4209-B003-D5FF412B30B6}" dt="2022-10-10T09:52:35.250" v="508" actId="478"/>
          <ac:spMkLst>
            <pc:docMk/>
            <pc:sldMk cId="2781693379" sldId="344"/>
            <ac:spMk id="20" creationId="{01EC6D50-2CC0-477E-9993-E5F22EF6993F}"/>
          </ac:spMkLst>
        </pc:spChg>
        <pc:spChg chg="mod">
          <ac:chgData name="Quan Nguyen - Y17" userId="fcceac3d-5680-48d6-8dcd-178a9cd0e1b0" providerId="ADAL" clId="{6635BE88-E622-4209-B003-D5FF412B30B6}" dt="2022-10-10T10:20:14.025" v="1147" actId="2711"/>
          <ac:spMkLst>
            <pc:docMk/>
            <pc:sldMk cId="2781693379" sldId="344"/>
            <ac:spMk id="24" creationId="{3AA73513-9C3D-117D-F35E-93A7376598A7}"/>
          </ac:spMkLst>
        </pc:spChg>
        <pc:spChg chg="mod">
          <ac:chgData name="Quan Nguyen - Y17" userId="fcceac3d-5680-48d6-8dcd-178a9cd0e1b0" providerId="ADAL" clId="{6635BE88-E622-4209-B003-D5FF412B30B6}" dt="2022-10-10T10:20:14.025" v="1147" actId="2711"/>
          <ac:spMkLst>
            <pc:docMk/>
            <pc:sldMk cId="2781693379" sldId="344"/>
            <ac:spMk id="25" creationId="{768C05FE-6974-5F12-D0B9-6C5467EB8C39}"/>
          </ac:spMkLst>
        </pc:spChg>
        <pc:spChg chg="mod">
          <ac:chgData name="Quan Nguyen - Y17" userId="fcceac3d-5680-48d6-8dcd-178a9cd0e1b0" providerId="ADAL" clId="{6635BE88-E622-4209-B003-D5FF412B30B6}" dt="2022-10-10T10:20:14.025" v="1147" actId="2711"/>
          <ac:spMkLst>
            <pc:docMk/>
            <pc:sldMk cId="2781693379" sldId="344"/>
            <ac:spMk id="26" creationId="{E9214955-7FDA-6502-D9B4-D09B0ED7D0A1}"/>
          </ac:spMkLst>
        </pc:spChg>
        <pc:spChg chg="add del mod">
          <ac:chgData name="Quan Nguyen - Y17" userId="fcceac3d-5680-48d6-8dcd-178a9cd0e1b0" providerId="ADAL" clId="{6635BE88-E622-4209-B003-D5FF412B30B6}" dt="2022-10-10T09:52:40.583" v="509" actId="478"/>
          <ac:spMkLst>
            <pc:docMk/>
            <pc:sldMk cId="2781693379" sldId="344"/>
            <ac:spMk id="28" creationId="{CD3614FC-7C35-CCF6-C013-7A601A92523F}"/>
          </ac:spMkLst>
        </pc:spChg>
        <pc:spChg chg="mod">
          <ac:chgData name="Quan Nguyen - Y17" userId="fcceac3d-5680-48d6-8dcd-178a9cd0e1b0" providerId="ADAL" clId="{6635BE88-E622-4209-B003-D5FF412B30B6}" dt="2022-10-10T09:56:48.401" v="594" actId="14100"/>
          <ac:spMkLst>
            <pc:docMk/>
            <pc:sldMk cId="2781693379" sldId="344"/>
            <ac:spMk id="29" creationId="{893A806F-E82D-487D-9D2B-84B38184CC82}"/>
          </ac:spMkLst>
        </pc:spChg>
        <pc:spChg chg="add del">
          <ac:chgData name="Quan Nguyen - Y17" userId="fcceac3d-5680-48d6-8dcd-178a9cd0e1b0" providerId="ADAL" clId="{6635BE88-E622-4209-B003-D5FF412B30B6}" dt="2022-10-10T09:52:51.893" v="511" actId="22"/>
          <ac:spMkLst>
            <pc:docMk/>
            <pc:sldMk cId="2781693379" sldId="344"/>
            <ac:spMk id="31" creationId="{8957967D-EA98-785F-7D36-60109C7B3A37}"/>
          </ac:spMkLst>
        </pc:spChg>
        <pc:spChg chg="mod">
          <ac:chgData name="Quan Nguyen - Y17" userId="fcceac3d-5680-48d6-8dcd-178a9cd0e1b0" providerId="ADAL" clId="{6635BE88-E622-4209-B003-D5FF412B30B6}" dt="2022-10-10T10:20:14.025" v="1147" actId="2711"/>
          <ac:spMkLst>
            <pc:docMk/>
            <pc:sldMk cId="2781693379" sldId="344"/>
            <ac:spMk id="34" creationId="{C34A67EC-5067-494A-B71E-4BA9C1CA98FF}"/>
          </ac:spMkLst>
        </pc:spChg>
        <pc:spChg chg="mod">
          <ac:chgData name="Quan Nguyen - Y17" userId="fcceac3d-5680-48d6-8dcd-178a9cd0e1b0" providerId="ADAL" clId="{6635BE88-E622-4209-B003-D5FF412B30B6}" dt="2022-10-10T10:20:14.025" v="1147" actId="2711"/>
          <ac:spMkLst>
            <pc:docMk/>
            <pc:sldMk cId="2781693379" sldId="344"/>
            <ac:spMk id="35" creationId="{07E46DB2-8203-4EEB-9486-E9D877900276}"/>
          </ac:spMkLst>
        </pc:spChg>
        <pc:spChg chg="add del">
          <ac:chgData name="Quan Nguyen - Y17" userId="fcceac3d-5680-48d6-8dcd-178a9cd0e1b0" providerId="ADAL" clId="{6635BE88-E622-4209-B003-D5FF412B30B6}" dt="2022-10-10T09:53:09.078" v="514" actId="478"/>
          <ac:spMkLst>
            <pc:docMk/>
            <pc:sldMk cId="2781693379" sldId="344"/>
            <ac:spMk id="36" creationId="{148C40AC-C8DE-97DD-D079-739C6C1B5744}"/>
          </ac:spMkLst>
        </pc:spChg>
        <pc:spChg chg="mod">
          <ac:chgData name="Quan Nguyen - Y17" userId="fcceac3d-5680-48d6-8dcd-178a9cd0e1b0" providerId="ADAL" clId="{6635BE88-E622-4209-B003-D5FF412B30B6}" dt="2022-10-10T10:20:14.025" v="1147" actId="2711"/>
          <ac:spMkLst>
            <pc:docMk/>
            <pc:sldMk cId="2781693379" sldId="344"/>
            <ac:spMk id="38" creationId="{01A9A2A5-D0EB-4F60-A8F2-C12DE743E8A8}"/>
          </ac:spMkLst>
        </pc:spChg>
        <pc:spChg chg="mod">
          <ac:chgData name="Quan Nguyen - Y17" userId="fcceac3d-5680-48d6-8dcd-178a9cd0e1b0" providerId="ADAL" clId="{6635BE88-E622-4209-B003-D5FF412B30B6}" dt="2022-10-10T10:20:14.025" v="1147" actId="2711"/>
          <ac:spMkLst>
            <pc:docMk/>
            <pc:sldMk cId="2781693379" sldId="344"/>
            <ac:spMk id="39" creationId="{B309DB34-0EDD-4F3D-A2D1-DB0DF9A25982}"/>
          </ac:spMkLst>
        </pc:spChg>
        <pc:spChg chg="mod">
          <ac:chgData name="Quan Nguyen - Y17" userId="fcceac3d-5680-48d6-8dcd-178a9cd0e1b0" providerId="ADAL" clId="{6635BE88-E622-4209-B003-D5FF412B30B6}" dt="2022-10-10T10:20:14.025" v="1147" actId="2711"/>
          <ac:spMkLst>
            <pc:docMk/>
            <pc:sldMk cId="2781693379" sldId="344"/>
            <ac:spMk id="40" creationId="{64247D62-5F19-4481-AE75-DCAA35A2CEE7}"/>
          </ac:spMkLst>
        </pc:spChg>
        <pc:spChg chg="mod">
          <ac:chgData name="Quan Nguyen - Y17" userId="fcceac3d-5680-48d6-8dcd-178a9cd0e1b0" providerId="ADAL" clId="{6635BE88-E622-4209-B003-D5FF412B30B6}" dt="2022-10-10T10:20:14.025" v="1147" actId="2711"/>
          <ac:spMkLst>
            <pc:docMk/>
            <pc:sldMk cId="2781693379" sldId="344"/>
            <ac:spMk id="41" creationId="{7AF3D00D-65D2-422F-9E7C-A39D55335265}"/>
          </ac:spMkLst>
        </pc:spChg>
        <pc:grpChg chg="add mod">
          <ac:chgData name="Quan Nguyen - Y17" userId="fcceac3d-5680-48d6-8dcd-178a9cd0e1b0" providerId="ADAL" clId="{6635BE88-E622-4209-B003-D5FF412B30B6}" dt="2022-10-10T09:22:30.356" v="170"/>
          <ac:grpSpMkLst>
            <pc:docMk/>
            <pc:sldMk cId="2781693379" sldId="344"/>
            <ac:grpSpMk id="2" creationId="{A252C47A-FB17-63C4-DEEF-12B4F60D0B11}"/>
          </ac:grpSpMkLst>
        </pc:grpChg>
        <pc:grpChg chg="add mod">
          <ac:chgData name="Quan Nguyen - Y17" userId="fcceac3d-5680-48d6-8dcd-178a9cd0e1b0" providerId="ADAL" clId="{6635BE88-E622-4209-B003-D5FF412B30B6}" dt="2022-10-10T09:51:02.754" v="491" actId="164"/>
          <ac:grpSpMkLst>
            <pc:docMk/>
            <pc:sldMk cId="2781693379" sldId="344"/>
            <ac:grpSpMk id="7" creationId="{94C20AB2-EEC5-10ED-8C80-C2D2822D22C6}"/>
          </ac:grpSpMkLst>
        </pc:grpChg>
        <pc:grpChg chg="add del mod">
          <ac:chgData name="Quan Nguyen - Y17" userId="fcceac3d-5680-48d6-8dcd-178a9cd0e1b0" providerId="ADAL" clId="{6635BE88-E622-4209-B003-D5FF412B30B6}" dt="2022-10-10T09:52:33.547" v="507" actId="478"/>
          <ac:grpSpMkLst>
            <pc:docMk/>
            <pc:sldMk cId="2781693379" sldId="344"/>
            <ac:grpSpMk id="8" creationId="{4D45194B-D044-D34E-463D-DA343FB4B6E9}"/>
          </ac:grpSpMkLst>
        </pc:grpChg>
        <pc:grpChg chg="add mod">
          <ac:chgData name="Quan Nguyen - Y17" userId="fcceac3d-5680-48d6-8dcd-178a9cd0e1b0" providerId="ADAL" clId="{6635BE88-E622-4209-B003-D5FF412B30B6}" dt="2022-10-10T09:55:45.138" v="592" actId="164"/>
          <ac:grpSpMkLst>
            <pc:docMk/>
            <pc:sldMk cId="2781693379" sldId="344"/>
            <ac:grpSpMk id="14" creationId="{CC465378-7AA3-0A1C-EC81-2E22B1B6D13F}"/>
          </ac:grpSpMkLst>
        </pc:grpChg>
        <pc:grpChg chg="add mod">
          <ac:chgData name="Quan Nguyen - Y17" userId="fcceac3d-5680-48d6-8dcd-178a9cd0e1b0" providerId="ADAL" clId="{6635BE88-E622-4209-B003-D5FF412B30B6}" dt="2022-10-10T09:54:49.563" v="529" actId="1076"/>
          <ac:grpSpMkLst>
            <pc:docMk/>
            <pc:sldMk cId="2781693379" sldId="344"/>
            <ac:grpSpMk id="19" creationId="{6A6E6379-868C-2BBE-C5FA-1A7B481B2C63}"/>
          </ac:grpSpMkLst>
        </pc:grpChg>
        <pc:grpChg chg="add del mod">
          <ac:chgData name="Quan Nguyen - Y17" userId="fcceac3d-5680-48d6-8dcd-178a9cd0e1b0" providerId="ADAL" clId="{6635BE88-E622-4209-B003-D5FF412B30B6}" dt="2022-10-10T09:57:30.469" v="599" actId="478"/>
          <ac:grpSpMkLst>
            <pc:docMk/>
            <pc:sldMk cId="2781693379" sldId="344"/>
            <ac:grpSpMk id="21" creationId="{D9F8090C-491C-C0BD-0C89-7375142ADFD5}"/>
          </ac:grpSpMkLst>
        </pc:grpChg>
        <pc:grpChg chg="mod topLvl">
          <ac:chgData name="Quan Nguyen - Y17" userId="fcceac3d-5680-48d6-8dcd-178a9cd0e1b0" providerId="ADAL" clId="{6635BE88-E622-4209-B003-D5FF412B30B6}" dt="2022-10-10T09:57:43.130" v="601" actId="164"/>
          <ac:grpSpMkLst>
            <pc:docMk/>
            <pc:sldMk cId="2781693379" sldId="344"/>
            <ac:grpSpMk id="22" creationId="{E43B90B1-21F6-376E-330A-48EED0806766}"/>
          </ac:grpSpMkLst>
        </pc:grpChg>
        <pc:grpChg chg="add mod">
          <ac:chgData name="Quan Nguyen - Y17" userId="fcceac3d-5680-48d6-8dcd-178a9cd0e1b0" providerId="ADAL" clId="{6635BE88-E622-4209-B003-D5FF412B30B6}" dt="2022-10-10T09:55:45.138" v="592" actId="164"/>
          <ac:grpSpMkLst>
            <pc:docMk/>
            <pc:sldMk cId="2781693379" sldId="344"/>
            <ac:grpSpMk id="43" creationId="{0A7FA395-D520-AA45-784E-B19619E8DAFB}"/>
          </ac:grpSpMkLst>
        </pc:grpChg>
        <pc:grpChg chg="add mod">
          <ac:chgData name="Quan Nguyen - Y17" userId="fcceac3d-5680-48d6-8dcd-178a9cd0e1b0" providerId="ADAL" clId="{6635BE88-E622-4209-B003-D5FF412B30B6}" dt="2022-10-10T09:57:52.906" v="603" actId="12789"/>
          <ac:grpSpMkLst>
            <pc:docMk/>
            <pc:sldMk cId="2781693379" sldId="344"/>
            <ac:grpSpMk id="46" creationId="{AECA549B-1B87-E95C-0EB0-26B6B4639296}"/>
          </ac:grpSpMkLst>
        </pc:grpChg>
        <pc:picChg chg="mod">
          <ac:chgData name="Quan Nguyen - Y17" userId="fcceac3d-5680-48d6-8dcd-178a9cd0e1b0" providerId="ADAL" clId="{6635BE88-E622-4209-B003-D5FF412B30B6}" dt="2022-10-10T09:42:26.464" v="415"/>
          <ac:picMkLst>
            <pc:docMk/>
            <pc:sldMk cId="2781693379" sldId="344"/>
            <ac:picMk id="13" creationId="{C216A3DE-3761-85A3-900A-EC5A248F68B0}"/>
          </ac:picMkLst>
        </pc:picChg>
        <pc:picChg chg="add del mod">
          <ac:chgData name="Quan Nguyen - Y17" userId="fcceac3d-5680-48d6-8dcd-178a9cd0e1b0" providerId="ADAL" clId="{6635BE88-E622-4209-B003-D5FF412B30B6}" dt="2022-10-10T09:55:25.506" v="589" actId="478"/>
          <ac:picMkLst>
            <pc:docMk/>
            <pc:sldMk cId="2781693379" sldId="344"/>
            <ac:picMk id="16" creationId="{F6700446-0ABF-4516-76B1-59C57044A326}"/>
          </ac:picMkLst>
        </pc:picChg>
        <pc:picChg chg="add mod">
          <ac:chgData name="Quan Nguyen - Y17" userId="fcceac3d-5680-48d6-8dcd-178a9cd0e1b0" providerId="ADAL" clId="{6635BE88-E622-4209-B003-D5FF412B30B6}" dt="2022-10-10T09:51:45.689" v="500" actId="1076"/>
          <ac:picMkLst>
            <pc:docMk/>
            <pc:sldMk cId="2781693379" sldId="344"/>
            <ac:picMk id="18" creationId="{EFBECABE-7F4C-A75C-CCC1-D94CD665C311}"/>
          </ac:picMkLst>
        </pc:picChg>
        <pc:picChg chg="del mod topLvl">
          <ac:chgData name="Quan Nguyen - Y17" userId="fcceac3d-5680-48d6-8dcd-178a9cd0e1b0" providerId="ADAL" clId="{6635BE88-E622-4209-B003-D5FF412B30B6}" dt="2022-10-10T09:57:30.469" v="599" actId="478"/>
          <ac:picMkLst>
            <pc:docMk/>
            <pc:sldMk cId="2781693379" sldId="344"/>
            <ac:picMk id="23" creationId="{DC708054-C4F8-5565-F787-2C9338795AE0}"/>
          </ac:picMkLst>
        </pc:picChg>
        <pc:picChg chg="add mod">
          <ac:chgData name="Quan Nguyen - Y17" userId="fcceac3d-5680-48d6-8dcd-178a9cd0e1b0" providerId="ADAL" clId="{6635BE88-E622-4209-B003-D5FF412B30B6}" dt="2022-10-10T09:55:45.138" v="592" actId="164"/>
          <ac:picMkLst>
            <pc:docMk/>
            <pc:sldMk cId="2781693379" sldId="344"/>
            <ac:picMk id="42" creationId="{28E354C3-ABA8-132D-7F72-2B2BB9F3727B}"/>
          </ac:picMkLst>
        </pc:picChg>
        <pc:picChg chg="add mod">
          <ac:chgData name="Quan Nguyen - Y17" userId="fcceac3d-5680-48d6-8dcd-178a9cd0e1b0" providerId="ADAL" clId="{6635BE88-E622-4209-B003-D5FF412B30B6}" dt="2022-10-10T09:57:43.130" v="601" actId="164"/>
          <ac:picMkLst>
            <pc:docMk/>
            <pc:sldMk cId="2781693379" sldId="344"/>
            <ac:picMk id="45" creationId="{A5D9053A-429D-97F3-E2EE-118E3582A76D}"/>
          </ac:picMkLst>
        </pc:picChg>
        <pc:picChg chg="del">
          <ac:chgData name="Quan Nguyen - Y17" userId="fcceac3d-5680-48d6-8dcd-178a9cd0e1b0" providerId="ADAL" clId="{6635BE88-E622-4209-B003-D5FF412B30B6}" dt="2022-10-10T09:21:08.170" v="161" actId="478"/>
          <ac:picMkLst>
            <pc:docMk/>
            <pc:sldMk cId="2781693379" sldId="344"/>
            <ac:picMk id="47" creationId="{E10FD186-DC90-404B-ADE5-346A7C8F6A39}"/>
          </ac:picMkLst>
        </pc:picChg>
        <pc:picChg chg="del">
          <ac:chgData name="Quan Nguyen - Y17" userId="fcceac3d-5680-48d6-8dcd-178a9cd0e1b0" providerId="ADAL" clId="{6635BE88-E622-4209-B003-D5FF412B30B6}" dt="2022-10-10T09:21:07.668" v="160" actId="478"/>
          <ac:picMkLst>
            <pc:docMk/>
            <pc:sldMk cId="2781693379" sldId="344"/>
            <ac:picMk id="48" creationId="{FC62509C-F1CF-4667-8BE8-34F484F52610}"/>
          </ac:picMkLst>
        </pc:picChg>
        <pc:picChg chg="del mod">
          <ac:chgData name="Quan Nguyen - Y17" userId="fcceac3d-5680-48d6-8dcd-178a9cd0e1b0" providerId="ADAL" clId="{6635BE88-E622-4209-B003-D5FF412B30B6}" dt="2022-10-10T09:46:40.483" v="472" actId="478"/>
          <ac:picMkLst>
            <pc:docMk/>
            <pc:sldMk cId="2781693379" sldId="344"/>
            <ac:picMk id="52" creationId="{3937C80F-E5BE-4998-AC04-9080E51AC96F}"/>
          </ac:picMkLst>
        </pc:picChg>
        <pc:picChg chg="del mod">
          <ac:chgData name="Quan Nguyen - Y17" userId="fcceac3d-5680-48d6-8dcd-178a9cd0e1b0" providerId="ADAL" clId="{6635BE88-E622-4209-B003-D5FF412B30B6}" dt="2022-10-10T09:50:38.852" v="488" actId="478"/>
          <ac:picMkLst>
            <pc:docMk/>
            <pc:sldMk cId="2781693379" sldId="344"/>
            <ac:picMk id="54" creationId="{B75F4627-2215-4E62-BF90-B903A7F2C972}"/>
          </ac:picMkLst>
        </pc:picChg>
      </pc:sldChg>
      <pc:sldChg chg="addSp delSp modSp add mod modNotesTx">
        <pc:chgData name="Quan Nguyen - Y17" userId="fcceac3d-5680-48d6-8dcd-178a9cd0e1b0" providerId="ADAL" clId="{6635BE88-E622-4209-B003-D5FF412B30B6}" dt="2022-10-10T16:57:29.180" v="3341" actId="20577"/>
        <pc:sldMkLst>
          <pc:docMk/>
          <pc:sldMk cId="203627753" sldId="345"/>
        </pc:sldMkLst>
        <pc:spChg chg="mod">
          <ac:chgData name="Quan Nguyen - Y17" userId="fcceac3d-5680-48d6-8dcd-178a9cd0e1b0" providerId="ADAL" clId="{6635BE88-E622-4209-B003-D5FF412B30B6}" dt="2022-10-10T10:20:40.496" v="1150" actId="2711"/>
          <ac:spMkLst>
            <pc:docMk/>
            <pc:sldMk cId="203627753" sldId="345"/>
            <ac:spMk id="3" creationId="{97893D96-EBB8-6922-733A-6B22C189EFD9}"/>
          </ac:spMkLst>
        </pc:spChg>
        <pc:spChg chg="mod">
          <ac:chgData name="Quan Nguyen - Y17" userId="fcceac3d-5680-48d6-8dcd-178a9cd0e1b0" providerId="ADAL" clId="{6635BE88-E622-4209-B003-D5FF412B30B6}" dt="2022-10-10T10:20:40.496" v="1150" actId="2711"/>
          <ac:spMkLst>
            <pc:docMk/>
            <pc:sldMk cId="203627753" sldId="345"/>
            <ac:spMk id="4" creationId="{B2ECB9D7-9845-DF30-0167-9D75C886B487}"/>
          </ac:spMkLst>
        </pc:spChg>
        <pc:spChg chg="del">
          <ac:chgData name="Quan Nguyen - Y17" userId="fcceac3d-5680-48d6-8dcd-178a9cd0e1b0" providerId="ADAL" clId="{6635BE88-E622-4209-B003-D5FF412B30B6}" dt="2022-10-10T09:58:58.416" v="605" actId="478"/>
          <ac:spMkLst>
            <pc:docMk/>
            <pc:sldMk cId="203627753" sldId="345"/>
            <ac:spMk id="5" creationId="{B07C2C8F-AB3C-66A3-B383-DC7E4A8E976D}"/>
          </ac:spMkLst>
        </pc:spChg>
        <pc:spChg chg="add mod">
          <ac:chgData name="Quan Nguyen - Y17" userId="fcceac3d-5680-48d6-8dcd-178a9cd0e1b0" providerId="ADAL" clId="{6635BE88-E622-4209-B003-D5FF412B30B6}" dt="2022-10-10T12:19:16.147" v="2916" actId="1076"/>
          <ac:spMkLst>
            <pc:docMk/>
            <pc:sldMk cId="203627753" sldId="345"/>
            <ac:spMk id="8" creationId="{FAE7019D-DF7D-BD8D-8724-BE12E2D90A46}"/>
          </ac:spMkLst>
        </pc:spChg>
        <pc:spChg chg="mod">
          <ac:chgData name="Quan Nguyen - Y17" userId="fcceac3d-5680-48d6-8dcd-178a9cd0e1b0" providerId="ADAL" clId="{6635BE88-E622-4209-B003-D5FF412B30B6}" dt="2022-10-10T09:59:08.444" v="609" actId="14100"/>
          <ac:spMkLst>
            <pc:docMk/>
            <pc:sldMk cId="203627753" sldId="345"/>
            <ac:spMk id="29" creationId="{893A806F-E82D-487D-9D2B-84B38184CC82}"/>
          </ac:spMkLst>
        </pc:spChg>
        <pc:grpChg chg="del">
          <ac:chgData name="Quan Nguyen - Y17" userId="fcceac3d-5680-48d6-8dcd-178a9cd0e1b0" providerId="ADAL" clId="{6635BE88-E622-4209-B003-D5FF412B30B6}" dt="2022-10-10T12:19:13.571" v="2915" actId="478"/>
          <ac:grpSpMkLst>
            <pc:docMk/>
            <pc:sldMk cId="203627753" sldId="345"/>
            <ac:grpSpMk id="2" creationId="{A252C47A-FB17-63C4-DEEF-12B4F60D0B11}"/>
          </ac:grpSpMkLst>
        </pc:grpChg>
        <pc:grpChg chg="del">
          <ac:chgData name="Quan Nguyen - Y17" userId="fcceac3d-5680-48d6-8dcd-178a9cd0e1b0" providerId="ADAL" clId="{6635BE88-E622-4209-B003-D5FF412B30B6}" dt="2022-10-10T09:59:00.188" v="606" actId="478"/>
          <ac:grpSpMkLst>
            <pc:docMk/>
            <pc:sldMk cId="203627753" sldId="345"/>
            <ac:grpSpMk id="19" creationId="{6A6E6379-868C-2BBE-C5FA-1A7B481B2C63}"/>
          </ac:grpSpMkLst>
        </pc:grpChg>
        <pc:grpChg chg="del">
          <ac:chgData name="Quan Nguyen - Y17" userId="fcceac3d-5680-48d6-8dcd-178a9cd0e1b0" providerId="ADAL" clId="{6635BE88-E622-4209-B003-D5FF412B30B6}" dt="2022-10-10T09:58:58.416" v="605" actId="478"/>
          <ac:grpSpMkLst>
            <pc:docMk/>
            <pc:sldMk cId="203627753" sldId="345"/>
            <ac:grpSpMk id="43" creationId="{0A7FA395-D520-AA45-784E-B19619E8DAFB}"/>
          </ac:grpSpMkLst>
        </pc:grpChg>
        <pc:grpChg chg="del">
          <ac:chgData name="Quan Nguyen - Y17" userId="fcceac3d-5680-48d6-8dcd-178a9cd0e1b0" providerId="ADAL" clId="{6635BE88-E622-4209-B003-D5FF412B30B6}" dt="2022-10-10T09:59:01.723" v="607" actId="478"/>
          <ac:grpSpMkLst>
            <pc:docMk/>
            <pc:sldMk cId="203627753" sldId="345"/>
            <ac:grpSpMk id="46" creationId="{AECA549B-1B87-E95C-0EB0-26B6B4639296}"/>
          </ac:grpSpMkLst>
        </pc:grpChg>
        <pc:picChg chg="add mod">
          <ac:chgData name="Quan Nguyen - Y17" userId="fcceac3d-5680-48d6-8dcd-178a9cd0e1b0" providerId="ADAL" clId="{6635BE88-E622-4209-B003-D5FF412B30B6}" dt="2022-10-10T09:59:22.555" v="611" actId="1076"/>
          <ac:picMkLst>
            <pc:docMk/>
            <pc:sldMk cId="203627753" sldId="345"/>
            <ac:picMk id="9" creationId="{C8A5490D-AB7E-26B6-D50C-3764EECA6607}"/>
          </ac:picMkLst>
        </pc:picChg>
      </pc:sldChg>
      <pc:sldChg chg="addSp delSp modSp add mod modNotesTx">
        <pc:chgData name="Quan Nguyen - Y17" userId="fcceac3d-5680-48d6-8dcd-178a9cd0e1b0" providerId="ADAL" clId="{6635BE88-E622-4209-B003-D5FF412B30B6}" dt="2022-10-10T10:21:11.407" v="1152" actId="20577"/>
        <pc:sldMkLst>
          <pc:docMk/>
          <pc:sldMk cId="2666656692" sldId="346"/>
        </pc:sldMkLst>
        <pc:spChg chg="mod">
          <ac:chgData name="Quan Nguyen - Y17" userId="fcceac3d-5680-48d6-8dcd-178a9cd0e1b0" providerId="ADAL" clId="{6635BE88-E622-4209-B003-D5FF412B30B6}" dt="2022-10-10T10:21:06.511" v="1151" actId="2711"/>
          <ac:spMkLst>
            <pc:docMk/>
            <pc:sldMk cId="2666656692" sldId="346"/>
            <ac:spMk id="7" creationId="{9065F0BC-0A5E-4161-BF7D-AC055EABC39D}"/>
          </ac:spMkLst>
        </pc:spChg>
        <pc:spChg chg="mod">
          <ac:chgData name="Quan Nguyen - Y17" userId="fcceac3d-5680-48d6-8dcd-178a9cd0e1b0" providerId="ADAL" clId="{6635BE88-E622-4209-B003-D5FF412B30B6}" dt="2022-10-10T10:03:57.962" v="920" actId="1076"/>
          <ac:spMkLst>
            <pc:docMk/>
            <pc:sldMk cId="2666656692" sldId="346"/>
            <ac:spMk id="50" creationId="{658CCB48-EFFD-42D9-BF6A-280EA5D8DA0F}"/>
          </ac:spMkLst>
        </pc:spChg>
        <pc:spChg chg="mod">
          <ac:chgData name="Quan Nguyen - Y17" userId="fcceac3d-5680-48d6-8dcd-178a9cd0e1b0" providerId="ADAL" clId="{6635BE88-E622-4209-B003-D5FF412B30B6}" dt="2022-10-10T10:21:06.511" v="1151" actId="2711"/>
          <ac:spMkLst>
            <pc:docMk/>
            <pc:sldMk cId="2666656692" sldId="346"/>
            <ac:spMk id="51" creationId="{7DF1AB91-8AE7-412A-8A3F-8BF9CF07638E}"/>
          </ac:spMkLst>
        </pc:spChg>
        <pc:spChg chg="mod">
          <ac:chgData name="Quan Nguyen - Y17" userId="fcceac3d-5680-48d6-8dcd-178a9cd0e1b0" providerId="ADAL" clId="{6635BE88-E622-4209-B003-D5FF412B30B6}" dt="2022-10-10T10:21:06.511" v="1151" actId="2711"/>
          <ac:spMkLst>
            <pc:docMk/>
            <pc:sldMk cId="2666656692" sldId="346"/>
            <ac:spMk id="70" creationId="{59C3BCDD-8DB4-44E3-9ABE-0B8A33955C4E}"/>
          </ac:spMkLst>
        </pc:spChg>
        <pc:spChg chg="mod">
          <ac:chgData name="Quan Nguyen - Y17" userId="fcceac3d-5680-48d6-8dcd-178a9cd0e1b0" providerId="ADAL" clId="{6635BE88-E622-4209-B003-D5FF412B30B6}" dt="2022-10-10T10:21:06.511" v="1151" actId="2711"/>
          <ac:spMkLst>
            <pc:docMk/>
            <pc:sldMk cId="2666656692" sldId="346"/>
            <ac:spMk id="71" creationId="{D308D527-A254-45FE-8589-A0C5C39ECD62}"/>
          </ac:spMkLst>
        </pc:spChg>
        <pc:spChg chg="add del mod">
          <ac:chgData name="Quan Nguyen - Y17" userId="fcceac3d-5680-48d6-8dcd-178a9cd0e1b0" providerId="ADAL" clId="{6635BE88-E622-4209-B003-D5FF412B30B6}" dt="2022-10-10T10:21:06.511" v="1151" actId="2711"/>
          <ac:spMkLst>
            <pc:docMk/>
            <pc:sldMk cId="2666656692" sldId="346"/>
            <ac:spMk id="72" creationId="{452D9CC6-5EFC-400C-BA97-68B79F1FAB85}"/>
          </ac:spMkLst>
        </pc:spChg>
        <pc:spChg chg="mod">
          <ac:chgData name="Quan Nguyen - Y17" userId="fcceac3d-5680-48d6-8dcd-178a9cd0e1b0" providerId="ADAL" clId="{6635BE88-E622-4209-B003-D5FF412B30B6}" dt="2022-10-10T10:21:06.511" v="1151" actId="2711"/>
          <ac:spMkLst>
            <pc:docMk/>
            <pc:sldMk cId="2666656692" sldId="346"/>
            <ac:spMk id="74" creationId="{5534F332-C2D2-4FCA-BCF9-C83B6780EAF1}"/>
          </ac:spMkLst>
        </pc:spChg>
        <pc:spChg chg="mod">
          <ac:chgData name="Quan Nguyen - Y17" userId="fcceac3d-5680-48d6-8dcd-178a9cd0e1b0" providerId="ADAL" clId="{6635BE88-E622-4209-B003-D5FF412B30B6}" dt="2022-10-10T10:21:06.511" v="1151" actId="2711"/>
          <ac:spMkLst>
            <pc:docMk/>
            <pc:sldMk cId="2666656692" sldId="346"/>
            <ac:spMk id="75" creationId="{44A2DE13-B985-4380-98F2-2AC474F46D60}"/>
          </ac:spMkLst>
        </pc:spChg>
        <pc:spChg chg="mod">
          <ac:chgData name="Quan Nguyen - Y17" userId="fcceac3d-5680-48d6-8dcd-178a9cd0e1b0" providerId="ADAL" clId="{6635BE88-E622-4209-B003-D5FF412B30B6}" dt="2022-10-10T10:21:06.511" v="1151" actId="2711"/>
          <ac:spMkLst>
            <pc:docMk/>
            <pc:sldMk cId="2666656692" sldId="346"/>
            <ac:spMk id="76" creationId="{EEC283E2-BCD1-4368-97B8-BBEDC8AD12AA}"/>
          </ac:spMkLst>
        </pc:spChg>
        <pc:spChg chg="mod">
          <ac:chgData name="Quan Nguyen - Y17" userId="fcceac3d-5680-48d6-8dcd-178a9cd0e1b0" providerId="ADAL" clId="{6635BE88-E622-4209-B003-D5FF412B30B6}" dt="2022-10-10T10:21:11.407" v="1152" actId="20577"/>
          <ac:spMkLst>
            <pc:docMk/>
            <pc:sldMk cId="2666656692" sldId="346"/>
            <ac:spMk id="79" creationId="{471A3722-4FBE-4D1C-9445-CDAECF4BE9D0}"/>
          </ac:spMkLst>
        </pc:spChg>
        <pc:spChg chg="mod">
          <ac:chgData name="Quan Nguyen - Y17" userId="fcceac3d-5680-48d6-8dcd-178a9cd0e1b0" providerId="ADAL" clId="{6635BE88-E622-4209-B003-D5FF412B30B6}" dt="2022-10-10T10:21:06.511" v="1151" actId="2711"/>
          <ac:spMkLst>
            <pc:docMk/>
            <pc:sldMk cId="2666656692" sldId="346"/>
            <ac:spMk id="80" creationId="{8E7093F7-547A-4B06-9E04-6378C6F40B84}"/>
          </ac:spMkLst>
        </pc:spChg>
        <pc:spChg chg="mod">
          <ac:chgData name="Quan Nguyen - Y17" userId="fcceac3d-5680-48d6-8dcd-178a9cd0e1b0" providerId="ADAL" clId="{6635BE88-E622-4209-B003-D5FF412B30B6}" dt="2022-10-10T10:21:06.511" v="1151" actId="2711"/>
          <ac:spMkLst>
            <pc:docMk/>
            <pc:sldMk cId="2666656692" sldId="346"/>
            <ac:spMk id="81" creationId="{040352BE-9EA9-4928-9BB8-12A18C43B855}"/>
          </ac:spMkLst>
        </pc:spChg>
        <pc:spChg chg="mod">
          <ac:chgData name="Quan Nguyen - Y17" userId="fcceac3d-5680-48d6-8dcd-178a9cd0e1b0" providerId="ADAL" clId="{6635BE88-E622-4209-B003-D5FF412B30B6}" dt="2022-10-10T10:21:06.511" v="1151" actId="2711"/>
          <ac:spMkLst>
            <pc:docMk/>
            <pc:sldMk cId="2666656692" sldId="346"/>
            <ac:spMk id="82" creationId="{C6B58C95-642B-4A6B-9665-BF2F065EA4F4}"/>
          </ac:spMkLst>
        </pc:spChg>
        <pc:spChg chg="mod">
          <ac:chgData name="Quan Nguyen - Y17" userId="fcceac3d-5680-48d6-8dcd-178a9cd0e1b0" providerId="ADAL" clId="{6635BE88-E622-4209-B003-D5FF412B30B6}" dt="2022-10-10T10:21:06.511" v="1151" actId="2711"/>
          <ac:spMkLst>
            <pc:docMk/>
            <pc:sldMk cId="2666656692" sldId="346"/>
            <ac:spMk id="83" creationId="{28849551-1E20-4DF5-A99D-68D4B87801C0}"/>
          </ac:spMkLst>
        </pc:spChg>
        <pc:spChg chg="del">
          <ac:chgData name="Quan Nguyen - Y17" userId="fcceac3d-5680-48d6-8dcd-178a9cd0e1b0" providerId="ADAL" clId="{6635BE88-E622-4209-B003-D5FF412B30B6}" dt="2022-10-10T10:02:26.484" v="693" actId="478"/>
          <ac:spMkLst>
            <pc:docMk/>
            <pc:sldMk cId="2666656692" sldId="346"/>
            <ac:spMk id="91" creationId="{77063E77-D4F1-4D78-AC1B-28006DF1DC3A}"/>
          </ac:spMkLst>
        </pc:spChg>
        <pc:grpChg chg="del">
          <ac:chgData name="Quan Nguyen - Y17" userId="fcceac3d-5680-48d6-8dcd-178a9cd0e1b0" providerId="ADAL" clId="{6635BE88-E622-4209-B003-D5FF412B30B6}" dt="2022-10-10T10:02:07.772" v="692" actId="478"/>
          <ac:grpSpMkLst>
            <pc:docMk/>
            <pc:sldMk cId="2666656692" sldId="346"/>
            <ac:grpSpMk id="29" creationId="{283B0C81-685A-4E8A-95AD-C4F5F99E4312}"/>
          </ac:grpSpMkLst>
        </pc:grpChg>
        <pc:grpChg chg="del">
          <ac:chgData name="Quan Nguyen - Y17" userId="fcceac3d-5680-48d6-8dcd-178a9cd0e1b0" providerId="ADAL" clId="{6635BE88-E622-4209-B003-D5FF412B30B6}" dt="2022-10-10T10:02:33.355" v="698" actId="478"/>
          <ac:grpSpMkLst>
            <pc:docMk/>
            <pc:sldMk cId="2666656692" sldId="346"/>
            <ac:grpSpMk id="99" creationId="{C7E03998-2646-4794-BF88-9C945E3AD241}"/>
          </ac:grpSpMkLst>
        </pc:grpChg>
        <pc:grpChg chg="del">
          <ac:chgData name="Quan Nguyen - Y17" userId="fcceac3d-5680-48d6-8dcd-178a9cd0e1b0" providerId="ADAL" clId="{6635BE88-E622-4209-B003-D5FF412B30B6}" dt="2022-10-10T10:02:28.436" v="695" actId="478"/>
          <ac:grpSpMkLst>
            <pc:docMk/>
            <pc:sldMk cId="2666656692" sldId="346"/>
            <ac:grpSpMk id="108" creationId="{CC048211-E2A1-4BB0-9608-CB00F31BFCFD}"/>
          </ac:grpSpMkLst>
        </pc:grpChg>
        <pc:grpChg chg="del">
          <ac:chgData name="Quan Nguyen - Y17" userId="fcceac3d-5680-48d6-8dcd-178a9cd0e1b0" providerId="ADAL" clId="{6635BE88-E622-4209-B003-D5FF412B30B6}" dt="2022-10-10T10:02:27.639" v="694" actId="478"/>
          <ac:grpSpMkLst>
            <pc:docMk/>
            <pc:sldMk cId="2666656692" sldId="346"/>
            <ac:grpSpMk id="115" creationId="{6292E6CF-0991-4E47-AA76-B998471632E9}"/>
          </ac:grpSpMkLst>
        </pc:grpChg>
        <pc:picChg chg="del">
          <ac:chgData name="Quan Nguyen - Y17" userId="fcceac3d-5680-48d6-8dcd-178a9cd0e1b0" providerId="ADAL" clId="{6635BE88-E622-4209-B003-D5FF412B30B6}" dt="2022-10-10T10:02:06.046" v="691" actId="478"/>
          <ac:picMkLst>
            <pc:docMk/>
            <pc:sldMk cId="2666656692" sldId="346"/>
            <ac:picMk id="2" creationId="{2F075A3F-5678-49DB-BE9F-546075E3FA1B}"/>
          </ac:picMkLst>
        </pc:picChg>
      </pc:sldChg>
      <pc:sldChg chg="addSp delSp modSp add mod modNotesTx">
        <pc:chgData name="Quan Nguyen - Y17" userId="fcceac3d-5680-48d6-8dcd-178a9cd0e1b0" providerId="ADAL" clId="{6635BE88-E622-4209-B003-D5FF412B30B6}" dt="2022-10-10T17:05:29.480" v="4276" actId="20577"/>
        <pc:sldMkLst>
          <pc:docMk/>
          <pc:sldMk cId="2936666105" sldId="347"/>
        </pc:sldMkLst>
        <pc:spChg chg="add mod">
          <ac:chgData name="Quan Nguyen - Y17" userId="fcceac3d-5680-48d6-8dcd-178a9cd0e1b0" providerId="ADAL" clId="{6635BE88-E622-4209-B003-D5FF412B30B6}" dt="2022-10-10T16:29:48.904" v="3244" actId="1076"/>
          <ac:spMkLst>
            <pc:docMk/>
            <pc:sldMk cId="2936666105" sldId="347"/>
            <ac:spMk id="2" creationId="{511BE542-45C3-ED1F-247C-ABA6C10188DC}"/>
          </ac:spMkLst>
        </pc:spChg>
        <pc:spChg chg="add mod">
          <ac:chgData name="Quan Nguyen - Y17" userId="fcceac3d-5680-48d6-8dcd-178a9cd0e1b0" providerId="ADAL" clId="{6635BE88-E622-4209-B003-D5FF412B30B6}" dt="2022-10-10T17:05:29.480" v="4276" actId="20577"/>
          <ac:spMkLst>
            <pc:docMk/>
            <pc:sldMk cId="2936666105" sldId="347"/>
            <ac:spMk id="3" creationId="{79896686-6D10-CBCA-309A-EA81848096E9}"/>
          </ac:spMkLst>
        </pc:spChg>
        <pc:spChg chg="add mod">
          <ac:chgData name="Quan Nguyen - Y17" userId="fcceac3d-5680-48d6-8dcd-178a9cd0e1b0" providerId="ADAL" clId="{6635BE88-E622-4209-B003-D5FF412B30B6}" dt="2022-10-10T16:29:48.904" v="3244" actId="1076"/>
          <ac:spMkLst>
            <pc:docMk/>
            <pc:sldMk cId="2936666105" sldId="347"/>
            <ac:spMk id="6" creationId="{98285D80-534E-8E64-D366-C1AF39558F24}"/>
          </ac:spMkLst>
        </pc:spChg>
        <pc:spChg chg="add del mod">
          <ac:chgData name="Quan Nguyen - Y17" userId="fcceac3d-5680-48d6-8dcd-178a9cd0e1b0" providerId="ADAL" clId="{6635BE88-E622-4209-B003-D5FF412B30B6}" dt="2022-10-10T16:28:59.479" v="3232" actId="478"/>
          <ac:spMkLst>
            <pc:docMk/>
            <pc:sldMk cId="2936666105" sldId="347"/>
            <ac:spMk id="7" creationId="{3E3F6374-D4E8-12EE-A579-DE68338456B7}"/>
          </ac:spMkLst>
        </pc:spChg>
        <pc:spChg chg="add mod">
          <ac:chgData name="Quan Nguyen - Y17" userId="fcceac3d-5680-48d6-8dcd-178a9cd0e1b0" providerId="ADAL" clId="{6635BE88-E622-4209-B003-D5FF412B30B6}" dt="2022-10-10T16:32:10.776" v="3260" actId="1076"/>
          <ac:spMkLst>
            <pc:docMk/>
            <pc:sldMk cId="2936666105" sldId="347"/>
            <ac:spMk id="9" creationId="{0E18B173-4F84-7214-2E58-3CD242E5F727}"/>
          </ac:spMkLst>
        </pc:spChg>
        <pc:spChg chg="mod">
          <ac:chgData name="Quan Nguyen - Y17" userId="fcceac3d-5680-48d6-8dcd-178a9cd0e1b0" providerId="ADAL" clId="{6635BE88-E622-4209-B003-D5FF412B30B6}" dt="2022-10-10T10:21:24.089" v="1153" actId="2711"/>
          <ac:spMkLst>
            <pc:docMk/>
            <pc:sldMk cId="2936666105" sldId="347"/>
            <ac:spMk id="13" creationId="{1BDC47C5-632E-4F29-B869-B455C3444DF4}"/>
          </ac:spMkLst>
        </pc:spChg>
        <pc:spChg chg="mod">
          <ac:chgData name="Quan Nguyen - Y17" userId="fcceac3d-5680-48d6-8dcd-178a9cd0e1b0" providerId="ADAL" clId="{6635BE88-E622-4209-B003-D5FF412B30B6}" dt="2022-10-10T10:21:24.089" v="1153" actId="2711"/>
          <ac:spMkLst>
            <pc:docMk/>
            <pc:sldMk cId="2936666105" sldId="347"/>
            <ac:spMk id="14" creationId="{75D937E8-ACE5-44B9-8289-4EA6EFF979B0}"/>
          </ac:spMkLst>
        </pc:spChg>
        <pc:spChg chg="mod">
          <ac:chgData name="Quan Nguyen - Y17" userId="fcceac3d-5680-48d6-8dcd-178a9cd0e1b0" providerId="ADAL" clId="{6635BE88-E622-4209-B003-D5FF412B30B6}" dt="2022-10-10T10:21:24.089" v="1153" actId="2711"/>
          <ac:spMkLst>
            <pc:docMk/>
            <pc:sldMk cId="2936666105" sldId="347"/>
            <ac:spMk id="183" creationId="{9BD9D4C9-303D-41A4-A402-99D2D79FA1F4}"/>
          </ac:spMkLst>
        </pc:spChg>
        <pc:spChg chg="mod">
          <ac:chgData name="Quan Nguyen - Y17" userId="fcceac3d-5680-48d6-8dcd-178a9cd0e1b0" providerId="ADAL" clId="{6635BE88-E622-4209-B003-D5FF412B30B6}" dt="2022-10-10T10:21:24.089" v="1153" actId="2711"/>
          <ac:spMkLst>
            <pc:docMk/>
            <pc:sldMk cId="2936666105" sldId="347"/>
            <ac:spMk id="184" creationId="{FF35A2C7-7F7E-49E8-91F3-9D5BBBDCA451}"/>
          </ac:spMkLst>
        </pc:spChg>
        <pc:grpChg chg="mod">
          <ac:chgData name="Quan Nguyen - Y17" userId="fcceac3d-5680-48d6-8dcd-178a9cd0e1b0" providerId="ADAL" clId="{6635BE88-E622-4209-B003-D5FF412B30B6}" dt="2022-10-10T10:09:50.490" v="1107" actId="1076"/>
          <ac:grpSpMkLst>
            <pc:docMk/>
            <pc:sldMk cId="2936666105" sldId="347"/>
            <ac:grpSpMk id="185" creationId="{8ED9B3ED-7120-4603-8CCD-E00D81660B0D}"/>
          </ac:grpSpMkLst>
        </pc:grpChg>
        <pc:picChg chg="add del mod">
          <ac:chgData name="Quan Nguyen - Y17" userId="fcceac3d-5680-48d6-8dcd-178a9cd0e1b0" providerId="ADAL" clId="{6635BE88-E622-4209-B003-D5FF412B30B6}" dt="2022-10-10T16:30:41.293" v="3246" actId="478"/>
          <ac:picMkLst>
            <pc:docMk/>
            <pc:sldMk cId="2936666105" sldId="347"/>
            <ac:picMk id="2050" creationId="{14F6D30C-AE1C-8C95-6C7C-25BEE892E275}"/>
          </ac:picMkLst>
        </pc:picChg>
        <pc:picChg chg="add mod">
          <ac:chgData name="Quan Nguyen - Y17" userId="fcceac3d-5680-48d6-8dcd-178a9cd0e1b0" providerId="ADAL" clId="{6635BE88-E622-4209-B003-D5FF412B30B6}" dt="2022-10-10T16:30:47.863" v="3250" actId="1076"/>
          <ac:picMkLst>
            <pc:docMk/>
            <pc:sldMk cId="2936666105" sldId="347"/>
            <ac:picMk id="2052" creationId="{3FB03A34-81C4-5368-DA40-C88FEF463A9A}"/>
          </ac:picMkLst>
        </pc:picChg>
        <pc:picChg chg="add mod">
          <ac:chgData name="Quan Nguyen - Y17" userId="fcceac3d-5680-48d6-8dcd-178a9cd0e1b0" providerId="ADAL" clId="{6635BE88-E622-4209-B003-D5FF412B30B6}" dt="2022-10-10T16:31:33.335" v="3256" actId="14100"/>
          <ac:picMkLst>
            <pc:docMk/>
            <pc:sldMk cId="2936666105" sldId="347"/>
            <ac:picMk id="2054" creationId="{DBCEF81B-593F-40EA-C1EC-7FA5BFE0D1D4}"/>
          </ac:picMkLst>
        </pc:picChg>
        <pc:cxnChg chg="add mod">
          <ac:chgData name="Quan Nguyen - Y17" userId="fcceac3d-5680-48d6-8dcd-178a9cd0e1b0" providerId="ADAL" clId="{6635BE88-E622-4209-B003-D5FF412B30B6}" dt="2022-10-10T16:29:48.904" v="3244" actId="1076"/>
          <ac:cxnSpMkLst>
            <pc:docMk/>
            <pc:sldMk cId="2936666105" sldId="347"/>
            <ac:cxnSpMk id="5" creationId="{256AFCB4-7AAE-3B49-8EE8-404C4D1ADBE9}"/>
          </ac:cxnSpMkLst>
        </pc:cxnChg>
        <pc:cxnChg chg="mod">
          <ac:chgData name="Quan Nguyen - Y17" userId="fcceac3d-5680-48d6-8dcd-178a9cd0e1b0" providerId="ADAL" clId="{6635BE88-E622-4209-B003-D5FF412B30B6}" dt="2022-10-10T10:08:42.450" v="1092" actId="1076"/>
          <ac:cxnSpMkLst>
            <pc:docMk/>
            <pc:sldMk cId="2936666105" sldId="347"/>
            <ac:cxnSpMk id="100" creationId="{C37D7D94-A4F8-436E-A575-EF167AFBCF7C}"/>
          </ac:cxnSpMkLst>
        </pc:cxnChg>
      </pc:sldChg>
      <pc:sldChg chg="addSp modSp add mod modNotesTx">
        <pc:chgData name="Quan Nguyen - Y17" userId="fcceac3d-5680-48d6-8dcd-178a9cd0e1b0" providerId="ADAL" clId="{6635BE88-E622-4209-B003-D5FF412B30B6}" dt="2022-10-10T11:44:56.805" v="2401" actId="1037"/>
        <pc:sldMkLst>
          <pc:docMk/>
          <pc:sldMk cId="2901459166" sldId="348"/>
        </pc:sldMkLst>
        <pc:spChg chg="add mod">
          <ac:chgData name="Quan Nguyen - Y17" userId="fcceac3d-5680-48d6-8dcd-178a9cd0e1b0" providerId="ADAL" clId="{6635BE88-E622-4209-B003-D5FF412B30B6}" dt="2022-10-10T10:37:32.930" v="1275" actId="1076"/>
          <ac:spMkLst>
            <pc:docMk/>
            <pc:sldMk cId="2901459166" sldId="348"/>
            <ac:spMk id="2" creationId="{45BE9921-35AA-4150-BFB4-D62331CEB36D}"/>
          </ac:spMkLst>
        </pc:spChg>
        <pc:spChg chg="mod">
          <ac:chgData name="Quan Nguyen - Y17" userId="fcceac3d-5680-48d6-8dcd-178a9cd0e1b0" providerId="ADAL" clId="{6635BE88-E622-4209-B003-D5FF412B30B6}" dt="2022-10-10T10:22:02.850" v="1154" actId="2711"/>
          <ac:spMkLst>
            <pc:docMk/>
            <pc:sldMk cId="2901459166" sldId="348"/>
            <ac:spMk id="4" creationId="{36E51D40-4A0E-04D5-148A-C0E808756FC2}"/>
          </ac:spMkLst>
        </pc:spChg>
        <pc:spChg chg="mod">
          <ac:chgData name="Quan Nguyen - Y17" userId="fcceac3d-5680-48d6-8dcd-178a9cd0e1b0" providerId="ADAL" clId="{6635BE88-E622-4209-B003-D5FF412B30B6}" dt="2022-10-10T10:22:02.850" v="1154" actId="2711"/>
          <ac:spMkLst>
            <pc:docMk/>
            <pc:sldMk cId="2901459166" sldId="348"/>
            <ac:spMk id="5" creationId="{E6062B8E-CA01-04EB-6DE3-7556797C886F}"/>
          </ac:spMkLst>
        </pc:spChg>
        <pc:spChg chg="add mod">
          <ac:chgData name="Quan Nguyen - Y17" userId="fcceac3d-5680-48d6-8dcd-178a9cd0e1b0" providerId="ADAL" clId="{6635BE88-E622-4209-B003-D5FF412B30B6}" dt="2022-10-10T10:27:08.891" v="1209" actId="1076"/>
          <ac:spMkLst>
            <pc:docMk/>
            <pc:sldMk cId="2901459166" sldId="348"/>
            <ac:spMk id="9" creationId="{C86A788E-1D01-D708-00A4-3B9CC9FE40AD}"/>
          </ac:spMkLst>
        </pc:spChg>
        <pc:spChg chg="add mod">
          <ac:chgData name="Quan Nguyen - Y17" userId="fcceac3d-5680-48d6-8dcd-178a9cd0e1b0" providerId="ADAL" clId="{6635BE88-E622-4209-B003-D5FF412B30B6}" dt="2022-10-10T11:44:56.805" v="2401" actId="1037"/>
          <ac:spMkLst>
            <pc:docMk/>
            <pc:sldMk cId="2901459166" sldId="348"/>
            <ac:spMk id="10" creationId="{1062A534-682F-8362-919D-980C2BF54235}"/>
          </ac:spMkLst>
        </pc:spChg>
        <pc:spChg chg="mod">
          <ac:chgData name="Quan Nguyen - Y17" userId="fcceac3d-5680-48d6-8dcd-178a9cd0e1b0" providerId="ADAL" clId="{6635BE88-E622-4209-B003-D5FF412B30B6}" dt="2022-10-10T10:22:02.850" v="1154" actId="2711"/>
          <ac:spMkLst>
            <pc:docMk/>
            <pc:sldMk cId="2901459166" sldId="348"/>
            <ac:spMk id="20" creationId="{AB16553A-CF11-49FB-ADD4-064B47EAACA3}"/>
          </ac:spMkLst>
        </pc:spChg>
        <pc:spChg chg="mod">
          <ac:chgData name="Quan Nguyen - Y17" userId="fcceac3d-5680-48d6-8dcd-178a9cd0e1b0" providerId="ADAL" clId="{6635BE88-E622-4209-B003-D5FF412B30B6}" dt="2022-10-10T10:22:02.850" v="1154" actId="2711"/>
          <ac:spMkLst>
            <pc:docMk/>
            <pc:sldMk cId="2901459166" sldId="348"/>
            <ac:spMk id="148" creationId="{7AA87DAD-C80B-4B71-B463-E06118E1AF91}"/>
          </ac:spMkLst>
        </pc:spChg>
        <pc:grpChg chg="add mod">
          <ac:chgData name="Quan Nguyen - Y17" userId="fcceac3d-5680-48d6-8dcd-178a9cd0e1b0" providerId="ADAL" clId="{6635BE88-E622-4209-B003-D5FF412B30B6}" dt="2022-10-10T10:15:55.937" v="1122"/>
          <ac:grpSpMkLst>
            <pc:docMk/>
            <pc:sldMk cId="2901459166" sldId="348"/>
            <ac:grpSpMk id="3" creationId="{6ABB2B83-9EFE-7C9C-0A98-DA1BA50A9F67}"/>
          </ac:grpSpMkLst>
        </pc:grpChg>
        <pc:cxnChg chg="add mod">
          <ac:chgData name="Quan Nguyen - Y17" userId="fcceac3d-5680-48d6-8dcd-178a9cd0e1b0" providerId="ADAL" clId="{6635BE88-E622-4209-B003-D5FF412B30B6}" dt="2022-10-10T10:26:47.108" v="1207" actId="13822"/>
          <ac:cxnSpMkLst>
            <pc:docMk/>
            <pc:sldMk cId="2901459166" sldId="348"/>
            <ac:cxnSpMk id="7" creationId="{9A8896D3-9C56-7AA3-D631-08A67A0D5D99}"/>
          </ac:cxnSpMkLst>
        </pc:cxnChg>
      </pc:sldChg>
      <pc:sldChg chg="add del">
        <pc:chgData name="Quan Nguyen - Y17" userId="fcceac3d-5680-48d6-8dcd-178a9cd0e1b0" providerId="ADAL" clId="{6635BE88-E622-4209-B003-D5FF412B30B6}" dt="2022-10-10T10:24:19.424" v="1190" actId="47"/>
        <pc:sldMkLst>
          <pc:docMk/>
          <pc:sldMk cId="2450948171" sldId="349"/>
        </pc:sldMkLst>
      </pc:sldChg>
      <pc:sldChg chg="addSp modSp add mod ord modNotesTx">
        <pc:chgData name="Quan Nguyen - Y17" userId="fcceac3d-5680-48d6-8dcd-178a9cd0e1b0" providerId="ADAL" clId="{6635BE88-E622-4209-B003-D5FF412B30B6}" dt="2022-10-10T11:35:16.056" v="2301" actId="164"/>
        <pc:sldMkLst>
          <pc:docMk/>
          <pc:sldMk cId="598268174" sldId="350"/>
        </pc:sldMkLst>
        <pc:spChg chg="mod">
          <ac:chgData name="Quan Nguyen - Y17" userId="fcceac3d-5680-48d6-8dcd-178a9cd0e1b0" providerId="ADAL" clId="{6635BE88-E622-4209-B003-D5FF412B30B6}" dt="2022-10-10T10:24:50.733" v="1195" actId="2711"/>
          <ac:spMkLst>
            <pc:docMk/>
            <pc:sldMk cId="598268174" sldId="350"/>
            <ac:spMk id="2" creationId="{45BE9921-35AA-4150-BFB4-D62331CEB36D}"/>
          </ac:spMkLst>
        </pc:spChg>
        <pc:spChg chg="add mod">
          <ac:chgData name="Quan Nguyen - Y17" userId="fcceac3d-5680-48d6-8dcd-178a9cd0e1b0" providerId="ADAL" clId="{6635BE88-E622-4209-B003-D5FF412B30B6}" dt="2022-10-10T11:35:16.056" v="2301" actId="164"/>
          <ac:spMkLst>
            <pc:docMk/>
            <pc:sldMk cId="598268174" sldId="350"/>
            <ac:spMk id="7" creationId="{9CCAA2FD-B28C-EDA3-67F3-DAF749279EF0}"/>
          </ac:spMkLst>
        </pc:spChg>
        <pc:spChg chg="add mod">
          <ac:chgData name="Quan Nguyen - Y17" userId="fcceac3d-5680-48d6-8dcd-178a9cd0e1b0" providerId="ADAL" clId="{6635BE88-E622-4209-B003-D5FF412B30B6}" dt="2022-10-10T11:35:16.056" v="2301" actId="164"/>
          <ac:spMkLst>
            <pc:docMk/>
            <pc:sldMk cId="598268174" sldId="350"/>
            <ac:spMk id="8" creationId="{A39676C6-97B2-B93B-DF45-BA76FC9B824A}"/>
          </ac:spMkLst>
        </pc:spChg>
        <pc:grpChg chg="add mod">
          <ac:chgData name="Quan Nguyen - Y17" userId="fcceac3d-5680-48d6-8dcd-178a9cd0e1b0" providerId="ADAL" clId="{6635BE88-E622-4209-B003-D5FF412B30B6}" dt="2022-10-10T11:35:16.056" v="2301" actId="164"/>
          <ac:grpSpMkLst>
            <pc:docMk/>
            <pc:sldMk cId="598268174" sldId="350"/>
            <ac:grpSpMk id="9" creationId="{A53EC971-6BE6-5BC3-9EDB-B934198D3F9D}"/>
          </ac:grpSpMkLst>
        </pc:grpChg>
        <pc:cxnChg chg="add mod">
          <ac:chgData name="Quan Nguyen - Y17" userId="fcceac3d-5680-48d6-8dcd-178a9cd0e1b0" providerId="ADAL" clId="{6635BE88-E622-4209-B003-D5FF412B30B6}" dt="2022-10-10T11:35:16.056" v="2301" actId="164"/>
          <ac:cxnSpMkLst>
            <pc:docMk/>
            <pc:sldMk cId="598268174" sldId="350"/>
            <ac:cxnSpMk id="6" creationId="{8734CA55-16D3-FFE7-DA93-1455347C358D}"/>
          </ac:cxnSpMkLst>
        </pc:cxnChg>
      </pc:sldChg>
      <pc:sldChg chg="modSp add mod modNotesTx">
        <pc:chgData name="Quan Nguyen - Y17" userId="fcceac3d-5680-48d6-8dcd-178a9cd0e1b0" providerId="ADAL" clId="{6635BE88-E622-4209-B003-D5FF412B30B6}" dt="2022-10-10T10:33:45.708" v="1245"/>
        <pc:sldMkLst>
          <pc:docMk/>
          <pc:sldMk cId="1641362983" sldId="351"/>
        </pc:sldMkLst>
        <pc:spChg chg="mod">
          <ac:chgData name="Quan Nguyen - Y17" userId="fcceac3d-5680-48d6-8dcd-178a9cd0e1b0" providerId="ADAL" clId="{6635BE88-E622-4209-B003-D5FF412B30B6}" dt="2022-10-10T10:33:24.577" v="1244" actId="6549"/>
          <ac:spMkLst>
            <pc:docMk/>
            <pc:sldMk cId="1641362983" sldId="351"/>
            <ac:spMk id="2" creationId="{45BE9921-35AA-4150-BFB4-D62331CEB36D}"/>
          </ac:spMkLst>
        </pc:spChg>
      </pc:sldChg>
      <pc:sldChg chg="modSp add mod modNotesTx">
        <pc:chgData name="Quan Nguyen - Y17" userId="fcceac3d-5680-48d6-8dcd-178a9cd0e1b0" providerId="ADAL" clId="{6635BE88-E622-4209-B003-D5FF412B30B6}" dt="2022-10-10T16:35:03.083" v="3281" actId="2711"/>
        <pc:sldMkLst>
          <pc:docMk/>
          <pc:sldMk cId="1042409068" sldId="352"/>
        </pc:sldMkLst>
        <pc:spChg chg="mod">
          <ac:chgData name="Quan Nguyen - Y17" userId="fcceac3d-5680-48d6-8dcd-178a9cd0e1b0" providerId="ADAL" clId="{6635BE88-E622-4209-B003-D5FF412B30B6}" dt="2022-10-10T16:35:03.083" v="3281" actId="2711"/>
          <ac:spMkLst>
            <pc:docMk/>
            <pc:sldMk cId="1042409068" sldId="352"/>
            <ac:spMk id="2" creationId="{45BE9921-35AA-4150-BFB4-D62331CEB36D}"/>
          </ac:spMkLst>
        </pc:spChg>
      </pc:sldChg>
      <pc:sldChg chg="addSp delSp modSp add mod ord modNotesTx">
        <pc:chgData name="Quan Nguyen - Y17" userId="fcceac3d-5680-48d6-8dcd-178a9cd0e1b0" providerId="ADAL" clId="{6635BE88-E622-4209-B003-D5FF412B30B6}" dt="2022-10-10T10:44:27.820" v="1345"/>
        <pc:sldMkLst>
          <pc:docMk/>
          <pc:sldMk cId="1795447043" sldId="353"/>
        </pc:sldMkLst>
        <pc:spChg chg="mod ord">
          <ac:chgData name="Quan Nguyen - Y17" userId="fcceac3d-5680-48d6-8dcd-178a9cd0e1b0" providerId="ADAL" clId="{6635BE88-E622-4209-B003-D5FF412B30B6}" dt="2022-10-10T10:44:14.706" v="1344" actId="207"/>
          <ac:spMkLst>
            <pc:docMk/>
            <pc:sldMk cId="1795447043" sldId="353"/>
            <ac:spMk id="2" creationId="{45BE9921-35AA-4150-BFB4-D62331CEB36D}"/>
          </ac:spMkLst>
        </pc:spChg>
        <pc:spChg chg="add del">
          <ac:chgData name="Quan Nguyen - Y17" userId="fcceac3d-5680-48d6-8dcd-178a9cd0e1b0" providerId="ADAL" clId="{6635BE88-E622-4209-B003-D5FF412B30B6}" dt="2022-10-10T10:42:52.745" v="1329" actId="478"/>
          <ac:spMkLst>
            <pc:docMk/>
            <pc:sldMk cId="1795447043" sldId="353"/>
            <ac:spMk id="8" creationId="{A39676C6-97B2-B93B-DF45-BA76FC9B824A}"/>
          </ac:spMkLst>
        </pc:spChg>
        <pc:spChg chg="add mod">
          <ac:chgData name="Quan Nguyen - Y17" userId="fcceac3d-5680-48d6-8dcd-178a9cd0e1b0" providerId="ADAL" clId="{6635BE88-E622-4209-B003-D5FF412B30B6}" dt="2022-10-10T10:43:12.611" v="1335" actId="1076"/>
          <ac:spMkLst>
            <pc:docMk/>
            <pc:sldMk cId="1795447043" sldId="353"/>
            <ac:spMk id="9" creationId="{A735DC49-4D89-14BB-7166-F8E4741B96EE}"/>
          </ac:spMkLst>
        </pc:spChg>
      </pc:sldChg>
      <pc:sldChg chg="modSp add mod modNotesTx">
        <pc:chgData name="Quan Nguyen - Y17" userId="fcceac3d-5680-48d6-8dcd-178a9cd0e1b0" providerId="ADAL" clId="{6635BE88-E622-4209-B003-D5FF412B30B6}" dt="2022-10-10T17:36:57.016" v="4278" actId="167"/>
        <pc:sldMkLst>
          <pc:docMk/>
          <pc:sldMk cId="2138634118" sldId="354"/>
        </pc:sldMkLst>
        <pc:spChg chg="mod">
          <ac:chgData name="Quan Nguyen - Y17" userId="fcceac3d-5680-48d6-8dcd-178a9cd0e1b0" providerId="ADAL" clId="{6635BE88-E622-4209-B003-D5FF412B30B6}" dt="2022-10-10T17:36:48.546" v="4277" actId="14100"/>
          <ac:spMkLst>
            <pc:docMk/>
            <pc:sldMk cId="2138634118" sldId="354"/>
            <ac:spMk id="2" creationId="{45BE9921-35AA-4150-BFB4-D62331CEB36D}"/>
          </ac:spMkLst>
        </pc:spChg>
        <pc:spChg chg="mod">
          <ac:chgData name="Quan Nguyen - Y17" userId="fcceac3d-5680-48d6-8dcd-178a9cd0e1b0" providerId="ADAL" clId="{6635BE88-E622-4209-B003-D5FF412B30B6}" dt="2022-10-10T10:48:23.827" v="1374" actId="1076"/>
          <ac:spMkLst>
            <pc:docMk/>
            <pc:sldMk cId="2138634118" sldId="354"/>
            <ac:spMk id="9" creationId="{A735DC49-4D89-14BB-7166-F8E4741B96EE}"/>
          </ac:spMkLst>
        </pc:spChg>
        <pc:spChg chg="ord">
          <ac:chgData name="Quan Nguyen - Y17" userId="fcceac3d-5680-48d6-8dcd-178a9cd0e1b0" providerId="ADAL" clId="{6635BE88-E622-4209-B003-D5FF412B30B6}" dt="2022-10-10T17:36:57.016" v="4278" actId="167"/>
          <ac:spMkLst>
            <pc:docMk/>
            <pc:sldMk cId="2138634118" sldId="354"/>
            <ac:spMk id="148" creationId="{7AA87DAD-C80B-4B71-B463-E06118E1AF91}"/>
          </ac:spMkLst>
        </pc:spChg>
      </pc:sldChg>
      <pc:sldChg chg="addSp modSp add mod modNotesTx">
        <pc:chgData name="Quan Nguyen - Y17" userId="fcceac3d-5680-48d6-8dcd-178a9cd0e1b0" providerId="ADAL" clId="{6635BE88-E622-4209-B003-D5FF412B30B6}" dt="2022-10-10T11:03:22.848" v="1526" actId="164"/>
        <pc:sldMkLst>
          <pc:docMk/>
          <pc:sldMk cId="3090464001" sldId="355"/>
        </pc:sldMkLst>
        <pc:spChg chg="mod">
          <ac:chgData name="Quan Nguyen - Y17" userId="fcceac3d-5680-48d6-8dcd-178a9cd0e1b0" providerId="ADAL" clId="{6635BE88-E622-4209-B003-D5FF412B30B6}" dt="2022-10-10T10:49:17.371" v="1379" actId="1076"/>
          <ac:spMkLst>
            <pc:docMk/>
            <pc:sldMk cId="3090464001" sldId="355"/>
            <ac:spMk id="2" creationId="{45BE9921-35AA-4150-BFB4-D62331CEB36D}"/>
          </ac:spMkLst>
        </pc:spChg>
        <pc:spChg chg="mod">
          <ac:chgData name="Quan Nguyen - Y17" userId="fcceac3d-5680-48d6-8dcd-178a9cd0e1b0" providerId="ADAL" clId="{6635BE88-E622-4209-B003-D5FF412B30B6}" dt="2022-10-10T11:03:22.848" v="1526" actId="164"/>
          <ac:spMkLst>
            <pc:docMk/>
            <pc:sldMk cId="3090464001" sldId="355"/>
            <ac:spMk id="7" creationId="{9CCAA2FD-B28C-EDA3-67F3-DAF749279EF0}"/>
          </ac:spMkLst>
        </pc:spChg>
        <pc:spChg chg="add mod">
          <ac:chgData name="Quan Nguyen - Y17" userId="fcceac3d-5680-48d6-8dcd-178a9cd0e1b0" providerId="ADAL" clId="{6635BE88-E622-4209-B003-D5FF412B30B6}" dt="2022-10-10T11:03:22.848" v="1526" actId="164"/>
          <ac:spMkLst>
            <pc:docMk/>
            <pc:sldMk cId="3090464001" sldId="355"/>
            <ac:spMk id="8" creationId="{6E3DD614-6C49-0F86-43EE-68CBD6A654C1}"/>
          </ac:spMkLst>
        </pc:spChg>
        <pc:spChg chg="mod">
          <ac:chgData name="Quan Nguyen - Y17" userId="fcceac3d-5680-48d6-8dcd-178a9cd0e1b0" providerId="ADAL" clId="{6635BE88-E622-4209-B003-D5FF412B30B6}" dt="2022-10-10T10:49:56.749" v="1384"/>
          <ac:spMkLst>
            <pc:docMk/>
            <pc:sldMk cId="3090464001" sldId="355"/>
            <ac:spMk id="9" creationId="{A735DC49-4D89-14BB-7166-F8E4741B96EE}"/>
          </ac:spMkLst>
        </pc:spChg>
        <pc:grpChg chg="add mod">
          <ac:chgData name="Quan Nguyen - Y17" userId="fcceac3d-5680-48d6-8dcd-178a9cd0e1b0" providerId="ADAL" clId="{6635BE88-E622-4209-B003-D5FF412B30B6}" dt="2022-10-10T11:03:22.848" v="1526" actId="164"/>
          <ac:grpSpMkLst>
            <pc:docMk/>
            <pc:sldMk cId="3090464001" sldId="355"/>
            <ac:grpSpMk id="11" creationId="{129B7D94-DA07-CF02-6AFE-254554669917}"/>
          </ac:grpSpMkLst>
        </pc:grpChg>
        <pc:cxnChg chg="mod">
          <ac:chgData name="Quan Nguyen - Y17" userId="fcceac3d-5680-48d6-8dcd-178a9cd0e1b0" providerId="ADAL" clId="{6635BE88-E622-4209-B003-D5FF412B30B6}" dt="2022-10-10T11:03:22.848" v="1526" actId="164"/>
          <ac:cxnSpMkLst>
            <pc:docMk/>
            <pc:sldMk cId="3090464001" sldId="355"/>
            <ac:cxnSpMk id="6" creationId="{8734CA55-16D3-FFE7-DA93-1455347C358D}"/>
          </ac:cxnSpMkLst>
        </pc:cxnChg>
      </pc:sldChg>
      <pc:sldChg chg="addSp modSp add mod modNotesTx">
        <pc:chgData name="Quan Nguyen - Y17" userId="fcceac3d-5680-48d6-8dcd-178a9cd0e1b0" providerId="ADAL" clId="{6635BE88-E622-4209-B003-D5FF412B30B6}" dt="2022-10-10T10:54:48.783" v="1473" actId="20577"/>
        <pc:sldMkLst>
          <pc:docMk/>
          <pc:sldMk cId="4188419405" sldId="356"/>
        </pc:sldMkLst>
        <pc:spChg chg="mod">
          <ac:chgData name="Quan Nguyen - Y17" userId="fcceac3d-5680-48d6-8dcd-178a9cd0e1b0" providerId="ADAL" clId="{6635BE88-E622-4209-B003-D5FF412B30B6}" dt="2022-10-10T10:52:45.594" v="1394"/>
          <ac:spMkLst>
            <pc:docMk/>
            <pc:sldMk cId="4188419405" sldId="356"/>
            <ac:spMk id="3" creationId="{37F181D4-A2E5-71CF-0D78-799B77CC97D8}"/>
          </ac:spMkLst>
        </pc:spChg>
        <pc:spChg chg="mod">
          <ac:chgData name="Quan Nguyen - Y17" userId="fcceac3d-5680-48d6-8dcd-178a9cd0e1b0" providerId="ADAL" clId="{6635BE88-E622-4209-B003-D5FF412B30B6}" dt="2022-10-10T10:54:48.783" v="1473" actId="20577"/>
          <ac:spMkLst>
            <pc:docMk/>
            <pc:sldMk cId="4188419405" sldId="356"/>
            <ac:spMk id="4" creationId="{ED8E3DAF-D0AD-0175-39A8-142F864C715F}"/>
          </ac:spMkLst>
        </pc:spChg>
        <pc:spChg chg="add mod">
          <ac:chgData name="Quan Nguyen - Y17" userId="fcceac3d-5680-48d6-8dcd-178a9cd0e1b0" providerId="ADAL" clId="{6635BE88-E622-4209-B003-D5FF412B30B6}" dt="2022-10-10T10:54:12.129" v="1467" actId="2711"/>
          <ac:spMkLst>
            <pc:docMk/>
            <pc:sldMk cId="4188419405" sldId="356"/>
            <ac:spMk id="6" creationId="{B9521BB9-8E5A-B810-DDAC-AA48F883B12C}"/>
          </ac:spMkLst>
        </pc:spChg>
        <pc:spChg chg="add mod">
          <ac:chgData name="Quan Nguyen - Y17" userId="fcceac3d-5680-48d6-8dcd-178a9cd0e1b0" providerId="ADAL" clId="{6635BE88-E622-4209-B003-D5FF412B30B6}" dt="2022-10-10T10:54:17.699" v="1468" actId="14100"/>
          <ac:spMkLst>
            <pc:docMk/>
            <pc:sldMk cId="4188419405" sldId="356"/>
            <ac:spMk id="8" creationId="{7DB6E6E5-4F69-1609-AEA4-85903517C7FA}"/>
          </ac:spMkLst>
        </pc:spChg>
        <pc:grpChg chg="add mod">
          <ac:chgData name="Quan Nguyen - Y17" userId="fcceac3d-5680-48d6-8dcd-178a9cd0e1b0" providerId="ADAL" clId="{6635BE88-E622-4209-B003-D5FF412B30B6}" dt="2022-10-10T10:52:45.594" v="1394"/>
          <ac:grpSpMkLst>
            <pc:docMk/>
            <pc:sldMk cId="4188419405" sldId="356"/>
            <ac:grpSpMk id="2" creationId="{487C5B63-E044-14AB-8EBE-B3CD55AA2C49}"/>
          </ac:grpSpMkLst>
        </pc:grpChg>
        <pc:graphicFrameChg chg="add mod modGraphic">
          <ac:chgData name="Quan Nguyen - Y17" userId="fcceac3d-5680-48d6-8dcd-178a9cd0e1b0" providerId="ADAL" clId="{6635BE88-E622-4209-B003-D5FF412B30B6}" dt="2022-10-10T10:54:23.154" v="1469" actId="1076"/>
          <ac:graphicFrameMkLst>
            <pc:docMk/>
            <pc:sldMk cId="4188419405" sldId="356"/>
            <ac:graphicFrameMk id="5" creationId="{4F406570-EEA7-1F70-CA38-38AE0E4AD4B8}"/>
          </ac:graphicFrameMkLst>
        </pc:graphicFrameChg>
      </pc:sldChg>
      <pc:sldChg chg="addSp delSp modSp add mod modNotesTx">
        <pc:chgData name="Quan Nguyen - Y17" userId="fcceac3d-5680-48d6-8dcd-178a9cd0e1b0" providerId="ADAL" clId="{6635BE88-E622-4209-B003-D5FF412B30B6}" dt="2022-10-10T11:28:05.269" v="2126" actId="571"/>
        <pc:sldMkLst>
          <pc:docMk/>
          <pc:sldMk cId="2028686509" sldId="357"/>
        </pc:sldMkLst>
        <pc:spChg chg="del">
          <ac:chgData name="Quan Nguyen - Y17" userId="fcceac3d-5680-48d6-8dcd-178a9cd0e1b0" providerId="ADAL" clId="{6635BE88-E622-4209-B003-D5FF412B30B6}" dt="2022-10-10T11:02:43.019" v="1521" actId="478"/>
          <ac:spMkLst>
            <pc:docMk/>
            <pc:sldMk cId="2028686509" sldId="357"/>
            <ac:spMk id="6" creationId="{B9521BB9-8E5A-B810-DDAC-AA48F883B12C}"/>
          </ac:spMkLst>
        </pc:spChg>
        <pc:spChg chg="del">
          <ac:chgData name="Quan Nguyen - Y17" userId="fcceac3d-5680-48d6-8dcd-178a9cd0e1b0" providerId="ADAL" clId="{6635BE88-E622-4209-B003-D5FF412B30B6}" dt="2022-10-10T11:02:43.019" v="1521" actId="478"/>
          <ac:spMkLst>
            <pc:docMk/>
            <pc:sldMk cId="2028686509" sldId="357"/>
            <ac:spMk id="8" creationId="{7DB6E6E5-4F69-1609-AEA4-85903517C7FA}"/>
          </ac:spMkLst>
        </pc:spChg>
        <pc:spChg chg="add mod ord">
          <ac:chgData name="Quan Nguyen - Y17" userId="fcceac3d-5680-48d6-8dcd-178a9cd0e1b0" providerId="ADAL" clId="{6635BE88-E622-4209-B003-D5FF412B30B6}" dt="2022-10-10T11:15:45.711" v="1986" actId="167"/>
          <ac:spMkLst>
            <pc:docMk/>
            <pc:sldMk cId="2028686509" sldId="357"/>
            <ac:spMk id="9" creationId="{66F9D08F-09A9-93E2-EC27-0E9A05331240}"/>
          </ac:spMkLst>
        </pc:spChg>
        <pc:spChg chg="add mod">
          <ac:chgData name="Quan Nguyen - Y17" userId="fcceac3d-5680-48d6-8dcd-178a9cd0e1b0" providerId="ADAL" clId="{6635BE88-E622-4209-B003-D5FF412B30B6}" dt="2022-10-10T11:02:57.196" v="1523" actId="1076"/>
          <ac:spMkLst>
            <pc:docMk/>
            <pc:sldMk cId="2028686509" sldId="357"/>
            <ac:spMk id="10" creationId="{4DDF4512-551C-EFBC-F481-E28F1713E94D}"/>
          </ac:spMkLst>
        </pc:spChg>
        <pc:spChg chg="mod">
          <ac:chgData name="Quan Nguyen - Y17" userId="fcceac3d-5680-48d6-8dcd-178a9cd0e1b0" providerId="ADAL" clId="{6635BE88-E622-4209-B003-D5FF412B30B6}" dt="2022-10-10T11:04:32.985" v="1539"/>
          <ac:spMkLst>
            <pc:docMk/>
            <pc:sldMk cId="2028686509" sldId="357"/>
            <ac:spMk id="13" creationId="{9C9D14F1-D12E-0DC3-E763-C90D25449714}"/>
          </ac:spMkLst>
        </pc:spChg>
        <pc:spChg chg="add mod">
          <ac:chgData name="Quan Nguyen - Y17" userId="fcceac3d-5680-48d6-8dcd-178a9cd0e1b0" providerId="ADAL" clId="{6635BE88-E622-4209-B003-D5FF412B30B6}" dt="2022-10-10T11:28:05.269" v="2126" actId="571"/>
          <ac:spMkLst>
            <pc:docMk/>
            <pc:sldMk cId="2028686509" sldId="357"/>
            <ac:spMk id="14" creationId="{16AD01BB-1702-977F-C0CC-16D5EE8B5CC7}"/>
          </ac:spMkLst>
        </pc:spChg>
        <pc:spChg chg="add mod">
          <ac:chgData name="Quan Nguyen - Y17" userId="fcceac3d-5680-48d6-8dcd-178a9cd0e1b0" providerId="ADAL" clId="{6635BE88-E622-4209-B003-D5FF412B30B6}" dt="2022-10-10T11:28:05.269" v="2126" actId="571"/>
          <ac:spMkLst>
            <pc:docMk/>
            <pc:sldMk cId="2028686509" sldId="357"/>
            <ac:spMk id="15" creationId="{716852C1-F50A-E409-FE95-2A8F81CE9AE5}"/>
          </ac:spMkLst>
        </pc:spChg>
        <pc:spChg chg="mod">
          <ac:chgData name="Quan Nguyen - Y17" userId="fcceac3d-5680-48d6-8dcd-178a9cd0e1b0" providerId="ADAL" clId="{6635BE88-E622-4209-B003-D5FF412B30B6}" dt="2022-10-10T11:28:05.269" v="2126" actId="571"/>
          <ac:spMkLst>
            <pc:docMk/>
            <pc:sldMk cId="2028686509" sldId="357"/>
            <ac:spMk id="17" creationId="{70E8878E-2CFA-FD1E-1C0A-1B21D844C8D9}"/>
          </ac:spMkLst>
        </pc:spChg>
        <pc:spChg chg="mod">
          <ac:chgData name="Quan Nguyen - Y17" userId="fcceac3d-5680-48d6-8dcd-178a9cd0e1b0" providerId="ADAL" clId="{6635BE88-E622-4209-B003-D5FF412B30B6}" dt="2022-10-10T11:28:05.269" v="2126" actId="571"/>
          <ac:spMkLst>
            <pc:docMk/>
            <pc:sldMk cId="2028686509" sldId="357"/>
            <ac:spMk id="18" creationId="{EED4DB75-31C6-B7FB-CE8E-7148C7D9F003}"/>
          </ac:spMkLst>
        </pc:spChg>
        <pc:spChg chg="mod">
          <ac:chgData name="Quan Nguyen - Y17" userId="fcceac3d-5680-48d6-8dcd-178a9cd0e1b0" providerId="ADAL" clId="{6635BE88-E622-4209-B003-D5FF412B30B6}" dt="2022-10-10T11:15:27.075" v="1980" actId="14100"/>
          <ac:spMkLst>
            <pc:docMk/>
            <pc:sldMk cId="2028686509" sldId="357"/>
            <ac:spMk id="59" creationId="{F00AE12C-A10C-41C1-8465-D0A4833058B8}"/>
          </ac:spMkLst>
        </pc:spChg>
        <pc:grpChg chg="add mod">
          <ac:chgData name="Quan Nguyen - Y17" userId="fcceac3d-5680-48d6-8dcd-178a9cd0e1b0" providerId="ADAL" clId="{6635BE88-E622-4209-B003-D5FF412B30B6}" dt="2022-10-10T11:08:59.067" v="1774" actId="1076"/>
          <ac:grpSpMkLst>
            <pc:docMk/>
            <pc:sldMk cId="2028686509" sldId="357"/>
            <ac:grpSpMk id="11" creationId="{8AFE93CE-B4CE-E985-25C8-455A3B140165}"/>
          </ac:grpSpMkLst>
        </pc:grpChg>
        <pc:grpChg chg="add mod">
          <ac:chgData name="Quan Nguyen - Y17" userId="fcceac3d-5680-48d6-8dcd-178a9cd0e1b0" providerId="ADAL" clId="{6635BE88-E622-4209-B003-D5FF412B30B6}" dt="2022-10-10T11:28:05.269" v="2126" actId="571"/>
          <ac:grpSpMkLst>
            <pc:docMk/>
            <pc:sldMk cId="2028686509" sldId="357"/>
            <ac:grpSpMk id="16" creationId="{91E29B94-C747-4EE8-EC3E-2E714A1AD254}"/>
          </ac:grpSpMkLst>
        </pc:grpChg>
        <pc:graphicFrameChg chg="del">
          <ac:chgData name="Quan Nguyen - Y17" userId="fcceac3d-5680-48d6-8dcd-178a9cd0e1b0" providerId="ADAL" clId="{6635BE88-E622-4209-B003-D5FF412B30B6}" dt="2022-10-10T11:02:43.019" v="1521" actId="478"/>
          <ac:graphicFrameMkLst>
            <pc:docMk/>
            <pc:sldMk cId="2028686509" sldId="357"/>
            <ac:graphicFrameMk id="5" creationId="{4F406570-EEA7-1F70-CA38-38AE0E4AD4B8}"/>
          </ac:graphicFrameMkLst>
        </pc:graphicFrameChg>
        <pc:cxnChg chg="mod">
          <ac:chgData name="Quan Nguyen - Y17" userId="fcceac3d-5680-48d6-8dcd-178a9cd0e1b0" providerId="ADAL" clId="{6635BE88-E622-4209-B003-D5FF412B30B6}" dt="2022-10-10T11:04:32.985" v="1539"/>
          <ac:cxnSpMkLst>
            <pc:docMk/>
            <pc:sldMk cId="2028686509" sldId="357"/>
            <ac:cxnSpMk id="12" creationId="{58EE047A-B3ED-90FA-0575-DF7426F0484B}"/>
          </ac:cxnSpMkLst>
        </pc:cxnChg>
      </pc:sldChg>
      <pc:sldChg chg="addSp delSp modSp add del mod">
        <pc:chgData name="Quan Nguyen - Y17" userId="fcceac3d-5680-48d6-8dcd-178a9cd0e1b0" providerId="ADAL" clId="{6635BE88-E622-4209-B003-D5FF412B30B6}" dt="2022-10-10T11:01:50.296" v="1491"/>
        <pc:sldMkLst>
          <pc:docMk/>
          <pc:sldMk cId="3241847726" sldId="357"/>
        </pc:sldMkLst>
        <pc:spChg chg="add del">
          <ac:chgData name="Quan Nguyen - Y17" userId="fcceac3d-5680-48d6-8dcd-178a9cd0e1b0" providerId="ADAL" clId="{6635BE88-E622-4209-B003-D5FF412B30B6}" dt="2022-10-10T11:01:49.030" v="1490" actId="478"/>
          <ac:spMkLst>
            <pc:docMk/>
            <pc:sldMk cId="3241847726" sldId="357"/>
            <ac:spMk id="6" creationId="{B9521BB9-8E5A-B810-DDAC-AA48F883B12C}"/>
          </ac:spMkLst>
        </pc:spChg>
        <pc:spChg chg="add del">
          <ac:chgData name="Quan Nguyen - Y17" userId="fcceac3d-5680-48d6-8dcd-178a9cd0e1b0" providerId="ADAL" clId="{6635BE88-E622-4209-B003-D5FF412B30B6}" dt="2022-10-10T11:01:49.030" v="1490" actId="478"/>
          <ac:spMkLst>
            <pc:docMk/>
            <pc:sldMk cId="3241847726" sldId="357"/>
            <ac:spMk id="8" creationId="{7DB6E6E5-4F69-1609-AEA4-85903517C7FA}"/>
          </ac:spMkLst>
        </pc:spChg>
        <pc:spChg chg="add del mod">
          <ac:chgData name="Quan Nguyen - Y17" userId="fcceac3d-5680-48d6-8dcd-178a9cd0e1b0" providerId="ADAL" clId="{6635BE88-E622-4209-B003-D5FF412B30B6}" dt="2022-10-10T11:01:47.660" v="1489"/>
          <ac:spMkLst>
            <pc:docMk/>
            <pc:sldMk cId="3241847726" sldId="357"/>
            <ac:spMk id="9" creationId="{DECCDC81-D691-4FBD-EFF4-6A8BA964CA8F}"/>
          </ac:spMkLst>
        </pc:spChg>
        <pc:spChg chg="add del mod">
          <ac:chgData name="Quan Nguyen - Y17" userId="fcceac3d-5680-48d6-8dcd-178a9cd0e1b0" providerId="ADAL" clId="{6635BE88-E622-4209-B003-D5FF412B30B6}" dt="2022-10-10T11:01:47.660" v="1489"/>
          <ac:spMkLst>
            <pc:docMk/>
            <pc:sldMk cId="3241847726" sldId="357"/>
            <ac:spMk id="10" creationId="{755D9D0A-FF6C-8D78-1B8D-23BDDA64DF4B}"/>
          </ac:spMkLst>
        </pc:spChg>
        <pc:graphicFrameChg chg="add del">
          <ac:chgData name="Quan Nguyen - Y17" userId="fcceac3d-5680-48d6-8dcd-178a9cd0e1b0" providerId="ADAL" clId="{6635BE88-E622-4209-B003-D5FF412B30B6}" dt="2022-10-10T11:01:49.030" v="1490" actId="478"/>
          <ac:graphicFrameMkLst>
            <pc:docMk/>
            <pc:sldMk cId="3241847726" sldId="357"/>
            <ac:graphicFrameMk id="5" creationId="{4F406570-EEA7-1F70-CA38-38AE0E4AD4B8}"/>
          </ac:graphicFrameMkLst>
        </pc:graphicFrameChg>
        <pc:picChg chg="add del mod">
          <ac:chgData name="Quan Nguyen - Y17" userId="fcceac3d-5680-48d6-8dcd-178a9cd0e1b0" providerId="ADAL" clId="{6635BE88-E622-4209-B003-D5FF412B30B6}" dt="2022-10-10T11:01:47.660" v="1489"/>
          <ac:picMkLst>
            <pc:docMk/>
            <pc:sldMk cId="3241847726" sldId="357"/>
            <ac:picMk id="11" creationId="{0C6E5CB9-F179-FA4E-E068-35B676A7735A}"/>
          </ac:picMkLst>
        </pc:picChg>
        <pc:picChg chg="add del mod">
          <ac:chgData name="Quan Nguyen - Y17" userId="fcceac3d-5680-48d6-8dcd-178a9cd0e1b0" providerId="ADAL" clId="{6635BE88-E622-4209-B003-D5FF412B30B6}" dt="2022-10-10T11:01:47.660" v="1489"/>
          <ac:picMkLst>
            <pc:docMk/>
            <pc:sldMk cId="3241847726" sldId="357"/>
            <ac:picMk id="12" creationId="{CD60C53B-DBF0-06AB-0448-91B02B543306}"/>
          </ac:picMkLst>
        </pc:picChg>
      </pc:sldChg>
      <pc:sldChg chg="addSp modSp add mod modNotesTx">
        <pc:chgData name="Quan Nguyen - Y17" userId="fcceac3d-5680-48d6-8dcd-178a9cd0e1b0" providerId="ADAL" clId="{6635BE88-E622-4209-B003-D5FF412B30B6}" dt="2022-10-10T11:13:51.826" v="1979" actId="20577"/>
        <pc:sldMkLst>
          <pc:docMk/>
          <pc:sldMk cId="436526837" sldId="358"/>
        </pc:sldMkLst>
        <pc:spChg chg="add mod">
          <ac:chgData name="Quan Nguyen - Y17" userId="fcceac3d-5680-48d6-8dcd-178a9cd0e1b0" providerId="ADAL" clId="{6635BE88-E622-4209-B003-D5FF412B30B6}" dt="2022-10-10T11:08:27.391" v="1770" actId="164"/>
          <ac:spMkLst>
            <pc:docMk/>
            <pc:sldMk cId="436526837" sldId="358"/>
            <ac:spMk id="5" creationId="{CAB70C6B-8FCC-0BFF-2EEF-16D512D13E30}"/>
          </ac:spMkLst>
        </pc:spChg>
        <pc:spChg chg="add mod">
          <ac:chgData name="Quan Nguyen - Y17" userId="fcceac3d-5680-48d6-8dcd-178a9cd0e1b0" providerId="ADAL" clId="{6635BE88-E622-4209-B003-D5FF412B30B6}" dt="2022-10-10T11:08:27.391" v="1770" actId="164"/>
          <ac:spMkLst>
            <pc:docMk/>
            <pc:sldMk cId="436526837" sldId="358"/>
            <ac:spMk id="6" creationId="{511996D7-FBA2-001D-55D6-91666A694E78}"/>
          </ac:spMkLst>
        </pc:spChg>
        <pc:spChg chg="mod ord">
          <ac:chgData name="Quan Nguyen - Y17" userId="fcceac3d-5680-48d6-8dcd-178a9cd0e1b0" providerId="ADAL" clId="{6635BE88-E622-4209-B003-D5FF412B30B6}" dt="2022-10-10T11:11:37.968" v="1788" actId="167"/>
          <ac:spMkLst>
            <pc:docMk/>
            <pc:sldMk cId="436526837" sldId="358"/>
            <ac:spMk id="9" creationId="{66F9D08F-09A9-93E2-EC27-0E9A05331240}"/>
          </ac:spMkLst>
        </pc:spChg>
        <pc:spChg chg="mod">
          <ac:chgData name="Quan Nguyen - Y17" userId="fcceac3d-5680-48d6-8dcd-178a9cd0e1b0" providerId="ADAL" clId="{6635BE88-E622-4209-B003-D5FF412B30B6}" dt="2022-10-10T11:08:17.899" v="1769" actId="1076"/>
          <ac:spMkLst>
            <pc:docMk/>
            <pc:sldMk cId="436526837" sldId="358"/>
            <ac:spMk id="10" creationId="{4DDF4512-551C-EFBC-F481-E28F1713E94D}"/>
          </ac:spMkLst>
        </pc:spChg>
        <pc:grpChg chg="mod">
          <ac:chgData name="Quan Nguyen - Y17" userId="fcceac3d-5680-48d6-8dcd-178a9cd0e1b0" providerId="ADAL" clId="{6635BE88-E622-4209-B003-D5FF412B30B6}" dt="2022-10-10T11:08:27.391" v="1770" actId="164"/>
          <ac:grpSpMkLst>
            <pc:docMk/>
            <pc:sldMk cId="436526837" sldId="358"/>
            <ac:grpSpMk id="11" creationId="{8AFE93CE-B4CE-E985-25C8-455A3B140165}"/>
          </ac:grpSpMkLst>
        </pc:grpChg>
        <pc:grpChg chg="add mod">
          <ac:chgData name="Quan Nguyen - Y17" userId="fcceac3d-5680-48d6-8dcd-178a9cd0e1b0" providerId="ADAL" clId="{6635BE88-E622-4209-B003-D5FF412B30B6}" dt="2022-10-10T11:08:35.324" v="1771" actId="1076"/>
          <ac:grpSpMkLst>
            <pc:docMk/>
            <pc:sldMk cId="436526837" sldId="358"/>
            <ac:grpSpMk id="14" creationId="{72F0EB3B-4626-D4AC-EA15-8FA857EAD71D}"/>
          </ac:grpSpMkLst>
        </pc:grpChg>
        <pc:cxnChg chg="mod">
          <ac:chgData name="Quan Nguyen - Y17" userId="fcceac3d-5680-48d6-8dcd-178a9cd0e1b0" providerId="ADAL" clId="{6635BE88-E622-4209-B003-D5FF412B30B6}" dt="2022-10-10T11:07:45.571" v="1766" actId="14100"/>
          <ac:cxnSpMkLst>
            <pc:docMk/>
            <pc:sldMk cId="436526837" sldId="358"/>
            <ac:cxnSpMk id="12" creationId="{58EE047A-B3ED-90FA-0575-DF7426F0484B}"/>
          </ac:cxnSpMkLst>
        </pc:cxnChg>
      </pc:sldChg>
      <pc:sldChg chg="addSp delSp modSp add mod modNotesTx">
        <pc:chgData name="Quan Nguyen - Y17" userId="fcceac3d-5680-48d6-8dcd-178a9cd0e1b0" providerId="ADAL" clId="{6635BE88-E622-4209-B003-D5FF412B30B6}" dt="2022-10-10T11:23:21.499" v="2029" actId="1076"/>
        <pc:sldMkLst>
          <pc:docMk/>
          <pc:sldMk cId="1545232345" sldId="359"/>
        </pc:sldMkLst>
        <pc:spChg chg="mod">
          <ac:chgData name="Quan Nguyen - Y17" userId="fcceac3d-5680-48d6-8dcd-178a9cd0e1b0" providerId="ADAL" clId="{6635BE88-E622-4209-B003-D5FF412B30B6}" dt="2022-10-10T11:12:27.310" v="1792"/>
          <ac:spMkLst>
            <pc:docMk/>
            <pc:sldMk cId="1545232345" sldId="359"/>
            <ac:spMk id="3" creationId="{B94A1BF3-AA4B-8CD0-5F53-CD7D79A5DF07}"/>
          </ac:spMkLst>
        </pc:spChg>
        <pc:spChg chg="mod">
          <ac:chgData name="Quan Nguyen - Y17" userId="fcceac3d-5680-48d6-8dcd-178a9cd0e1b0" providerId="ADAL" clId="{6635BE88-E622-4209-B003-D5FF412B30B6}" dt="2022-10-10T11:12:39.542" v="1835" actId="20577"/>
          <ac:spMkLst>
            <pc:docMk/>
            <pc:sldMk cId="1545232345" sldId="359"/>
            <ac:spMk id="4" creationId="{44793FD9-FFA6-9F3C-55BF-66B061AAB52F}"/>
          </ac:spMkLst>
        </pc:spChg>
        <pc:spChg chg="add mod ord">
          <ac:chgData name="Quan Nguyen - Y17" userId="fcceac3d-5680-48d6-8dcd-178a9cd0e1b0" providerId="ADAL" clId="{6635BE88-E622-4209-B003-D5FF412B30B6}" dt="2022-10-10T11:23:04.538" v="2028" actId="20577"/>
          <ac:spMkLst>
            <pc:docMk/>
            <pc:sldMk cId="1545232345" sldId="359"/>
            <ac:spMk id="5" creationId="{7BE305E6-8544-7F91-E9C3-A651B73524F5}"/>
          </ac:spMkLst>
        </pc:spChg>
        <pc:spChg chg="add mod">
          <ac:chgData name="Quan Nguyen - Y17" userId="fcceac3d-5680-48d6-8dcd-178a9cd0e1b0" providerId="ADAL" clId="{6635BE88-E622-4209-B003-D5FF412B30B6}" dt="2022-10-10T11:12:52.788" v="1837" actId="1076"/>
          <ac:spMkLst>
            <pc:docMk/>
            <pc:sldMk cId="1545232345" sldId="359"/>
            <ac:spMk id="6" creationId="{078404D9-FB5D-916E-25BD-6B810729824A}"/>
          </ac:spMkLst>
        </pc:spChg>
        <pc:spChg chg="mod">
          <ac:chgData name="Quan Nguyen - Y17" userId="fcceac3d-5680-48d6-8dcd-178a9cd0e1b0" providerId="ADAL" clId="{6635BE88-E622-4209-B003-D5FF412B30B6}" dt="2022-10-10T11:22:36.492" v="2021" actId="1076"/>
          <ac:spMkLst>
            <pc:docMk/>
            <pc:sldMk cId="1545232345" sldId="359"/>
            <ac:spMk id="10" creationId="{CF6FA629-C13E-D31F-F893-A0C5722D5D7F}"/>
          </ac:spMkLst>
        </pc:spChg>
        <pc:spChg chg="mod">
          <ac:chgData name="Quan Nguyen - Y17" userId="fcceac3d-5680-48d6-8dcd-178a9cd0e1b0" providerId="ADAL" clId="{6635BE88-E622-4209-B003-D5FF412B30B6}" dt="2022-10-10T11:22:26.348" v="2020" actId="1076"/>
          <ac:spMkLst>
            <pc:docMk/>
            <pc:sldMk cId="1545232345" sldId="359"/>
            <ac:spMk id="11" creationId="{98869B10-D245-EDD5-D4C9-3F2E0C4A5D74}"/>
          </ac:spMkLst>
        </pc:spChg>
        <pc:spChg chg="mod">
          <ac:chgData name="Quan Nguyen - Y17" userId="fcceac3d-5680-48d6-8dcd-178a9cd0e1b0" providerId="ADAL" clId="{6635BE88-E622-4209-B003-D5FF412B30B6}" dt="2022-10-10T11:22:47.483" v="2023" actId="1076"/>
          <ac:spMkLst>
            <pc:docMk/>
            <pc:sldMk cId="1545232345" sldId="359"/>
            <ac:spMk id="16" creationId="{CF873443-11A4-F3BD-AFEE-7904C3AC1DD3}"/>
          </ac:spMkLst>
        </pc:spChg>
        <pc:spChg chg="ord">
          <ac:chgData name="Quan Nguyen - Y17" userId="fcceac3d-5680-48d6-8dcd-178a9cd0e1b0" providerId="ADAL" clId="{6635BE88-E622-4209-B003-D5FF412B30B6}" dt="2022-10-10T11:20:29.098" v="2002" actId="166"/>
          <ac:spMkLst>
            <pc:docMk/>
            <pc:sldMk cId="1545232345" sldId="359"/>
            <ac:spMk id="17" creationId="{0A27ABDB-8549-4CFC-8E4E-B98508D1A959}"/>
          </ac:spMkLst>
        </pc:spChg>
        <pc:spChg chg="add mod">
          <ac:chgData name="Quan Nguyen - Y17" userId="fcceac3d-5680-48d6-8dcd-178a9cd0e1b0" providerId="ADAL" clId="{6635BE88-E622-4209-B003-D5FF412B30B6}" dt="2022-10-10T11:22:40.731" v="2022" actId="1076"/>
          <ac:spMkLst>
            <pc:docMk/>
            <pc:sldMk cId="1545232345" sldId="359"/>
            <ac:spMk id="18" creationId="{FD0943EF-2BD2-EDB1-F619-F8A8BEA645E7}"/>
          </ac:spMkLst>
        </pc:spChg>
        <pc:grpChg chg="add mod">
          <ac:chgData name="Quan Nguyen - Y17" userId="fcceac3d-5680-48d6-8dcd-178a9cd0e1b0" providerId="ADAL" clId="{6635BE88-E622-4209-B003-D5FF412B30B6}" dt="2022-10-10T11:12:27.310" v="1792"/>
          <ac:grpSpMkLst>
            <pc:docMk/>
            <pc:sldMk cId="1545232345" sldId="359"/>
            <ac:grpSpMk id="2" creationId="{FA0E0F7B-6AC1-997A-FC4E-E6B5B370DE0B}"/>
          </ac:grpSpMkLst>
        </pc:grpChg>
        <pc:grpChg chg="add mod">
          <ac:chgData name="Quan Nguyen - Y17" userId="fcceac3d-5680-48d6-8dcd-178a9cd0e1b0" providerId="ADAL" clId="{6635BE88-E622-4209-B003-D5FF412B30B6}" dt="2022-10-10T11:19:17.516" v="1989" actId="1076"/>
          <ac:grpSpMkLst>
            <pc:docMk/>
            <pc:sldMk cId="1545232345" sldId="359"/>
            <ac:grpSpMk id="7" creationId="{0A3538C7-985A-BA5D-A857-79492EFA7908}"/>
          </ac:grpSpMkLst>
        </pc:grpChg>
        <pc:grpChg chg="del">
          <ac:chgData name="Quan Nguyen - Y17" userId="fcceac3d-5680-48d6-8dcd-178a9cd0e1b0" providerId="ADAL" clId="{6635BE88-E622-4209-B003-D5FF412B30B6}" dt="2022-10-10T11:12:26.126" v="1791" actId="478"/>
          <ac:grpSpMkLst>
            <pc:docMk/>
            <pc:sldMk cId="1545232345" sldId="359"/>
            <ac:grpSpMk id="8" creationId="{0B08BBB2-D723-40AF-8467-E62CB87D54D3}"/>
          </ac:grpSpMkLst>
        </pc:grpChg>
        <pc:grpChg chg="mod">
          <ac:chgData name="Quan Nguyen - Y17" userId="fcceac3d-5680-48d6-8dcd-178a9cd0e1b0" providerId="ADAL" clId="{6635BE88-E622-4209-B003-D5FF412B30B6}" dt="2022-10-10T11:19:12.900" v="1988"/>
          <ac:grpSpMkLst>
            <pc:docMk/>
            <pc:sldMk cId="1545232345" sldId="359"/>
            <ac:grpSpMk id="9" creationId="{EAFF3FC8-3F08-A1F4-0F6A-5D42431D0E61}"/>
          </ac:grpSpMkLst>
        </pc:grpChg>
        <pc:grpChg chg="mod">
          <ac:chgData name="Quan Nguyen - Y17" userId="fcceac3d-5680-48d6-8dcd-178a9cd0e1b0" providerId="ADAL" clId="{6635BE88-E622-4209-B003-D5FF412B30B6}" dt="2022-10-10T11:20:50.057" v="2007" actId="1076"/>
          <ac:grpSpMkLst>
            <pc:docMk/>
            <pc:sldMk cId="1545232345" sldId="359"/>
            <ac:grpSpMk id="185" creationId="{8ED9B3ED-7120-4603-8CCD-E00D81660B0D}"/>
          </ac:grpSpMkLst>
        </pc:grpChg>
        <pc:cxnChg chg="mod">
          <ac:chgData name="Quan Nguyen - Y17" userId="fcceac3d-5680-48d6-8dcd-178a9cd0e1b0" providerId="ADAL" clId="{6635BE88-E622-4209-B003-D5FF412B30B6}" dt="2022-10-10T11:22:10.860" v="2018" actId="14100"/>
          <ac:cxnSpMkLst>
            <pc:docMk/>
            <pc:sldMk cId="1545232345" sldId="359"/>
            <ac:cxnSpMk id="12" creationId="{D3F4176C-0EB8-C526-7AEA-9A951D0704AF}"/>
          </ac:cxnSpMkLst>
        </pc:cxnChg>
        <pc:cxnChg chg="mod">
          <ac:chgData name="Quan Nguyen - Y17" userId="fcceac3d-5680-48d6-8dcd-178a9cd0e1b0" providerId="ADAL" clId="{6635BE88-E622-4209-B003-D5FF412B30B6}" dt="2022-10-10T11:23:21.499" v="2029" actId="1076"/>
          <ac:cxnSpMkLst>
            <pc:docMk/>
            <pc:sldMk cId="1545232345" sldId="359"/>
            <ac:cxnSpMk id="100" creationId="{C37D7D94-A4F8-436E-A575-EF167AFBCF7C}"/>
          </ac:cxnSpMkLst>
        </pc:cxnChg>
      </pc:sldChg>
      <pc:sldChg chg="delSp modSp add mod modNotesTx">
        <pc:chgData name="Quan Nguyen - Y17" userId="fcceac3d-5680-48d6-8dcd-178a9cd0e1b0" providerId="ADAL" clId="{6635BE88-E622-4209-B003-D5FF412B30B6}" dt="2022-10-10T11:26:14.319" v="2070" actId="255"/>
        <pc:sldMkLst>
          <pc:docMk/>
          <pc:sldMk cId="3349488933" sldId="360"/>
        </pc:sldMkLst>
        <pc:spChg chg="mod">
          <ac:chgData name="Quan Nguyen - Y17" userId="fcceac3d-5680-48d6-8dcd-178a9cd0e1b0" providerId="ADAL" clId="{6635BE88-E622-4209-B003-D5FF412B30B6}" dt="2022-10-10T11:25:08.010" v="2067" actId="20577"/>
          <ac:spMkLst>
            <pc:docMk/>
            <pc:sldMk cId="3349488933" sldId="360"/>
            <ac:spMk id="5" creationId="{7BE305E6-8544-7F91-E9C3-A651B73524F5}"/>
          </ac:spMkLst>
        </pc:spChg>
        <pc:spChg chg="mod">
          <ac:chgData name="Quan Nguyen - Y17" userId="fcceac3d-5680-48d6-8dcd-178a9cd0e1b0" providerId="ADAL" clId="{6635BE88-E622-4209-B003-D5FF412B30B6}" dt="2022-10-10T11:26:14.319" v="2070" actId="255"/>
          <ac:spMkLst>
            <pc:docMk/>
            <pc:sldMk cId="3349488933" sldId="360"/>
            <ac:spMk id="6" creationId="{078404D9-FB5D-916E-25BD-6B810729824A}"/>
          </ac:spMkLst>
        </pc:spChg>
        <pc:spChg chg="mod">
          <ac:chgData name="Quan Nguyen - Y17" userId="fcceac3d-5680-48d6-8dcd-178a9cd0e1b0" providerId="ADAL" clId="{6635BE88-E622-4209-B003-D5FF412B30B6}" dt="2022-10-10T11:24:11.179" v="2035" actId="688"/>
          <ac:spMkLst>
            <pc:docMk/>
            <pc:sldMk cId="3349488933" sldId="360"/>
            <ac:spMk id="18" creationId="{FD0943EF-2BD2-EDB1-F619-F8A8BEA645E7}"/>
          </ac:spMkLst>
        </pc:spChg>
        <pc:grpChg chg="del">
          <ac:chgData name="Quan Nguyen - Y17" userId="fcceac3d-5680-48d6-8dcd-178a9cd0e1b0" providerId="ADAL" clId="{6635BE88-E622-4209-B003-D5FF412B30B6}" dt="2022-10-10T11:23:51.546" v="2031" actId="478"/>
          <ac:grpSpMkLst>
            <pc:docMk/>
            <pc:sldMk cId="3349488933" sldId="360"/>
            <ac:grpSpMk id="7" creationId="{0A3538C7-985A-BA5D-A857-79492EFA7908}"/>
          </ac:grpSpMkLst>
        </pc:grpChg>
      </pc:sldChg>
      <pc:sldChg chg="addSp delSp modSp add mod">
        <pc:chgData name="Quan Nguyen - Y17" userId="fcceac3d-5680-48d6-8dcd-178a9cd0e1b0" providerId="ADAL" clId="{6635BE88-E622-4209-B003-D5FF412B30B6}" dt="2022-10-10T11:35:50.140" v="2308" actId="1076"/>
        <pc:sldMkLst>
          <pc:docMk/>
          <pc:sldMk cId="843204920" sldId="361"/>
        </pc:sldMkLst>
        <pc:spChg chg="mod">
          <ac:chgData name="Quan Nguyen - Y17" userId="fcceac3d-5680-48d6-8dcd-178a9cd0e1b0" providerId="ADAL" clId="{6635BE88-E622-4209-B003-D5FF412B30B6}" dt="2022-10-10T11:34:56.356" v="2300" actId="1076"/>
          <ac:spMkLst>
            <pc:docMk/>
            <pc:sldMk cId="843204920" sldId="361"/>
            <ac:spMk id="2" creationId="{181BF466-675B-4C91-E945-C6343C6128B9}"/>
          </ac:spMkLst>
        </pc:spChg>
        <pc:spChg chg="mod">
          <ac:chgData name="Quan Nguyen - Y17" userId="fcceac3d-5680-48d6-8dcd-178a9cd0e1b0" providerId="ADAL" clId="{6635BE88-E622-4209-B003-D5FF412B30B6}" dt="2022-10-10T11:35:23.067" v="2302"/>
          <ac:spMkLst>
            <pc:docMk/>
            <pc:sldMk cId="843204920" sldId="361"/>
            <ac:spMk id="6" creationId="{7813F110-99FB-D2F1-F9AB-3DE72570AA2C}"/>
          </ac:spMkLst>
        </pc:spChg>
        <pc:spChg chg="del mod">
          <ac:chgData name="Quan Nguyen - Y17" userId="fcceac3d-5680-48d6-8dcd-178a9cd0e1b0" providerId="ADAL" clId="{6635BE88-E622-4209-B003-D5FF412B30B6}" dt="2022-10-10T11:35:30.745" v="2304" actId="478"/>
          <ac:spMkLst>
            <pc:docMk/>
            <pc:sldMk cId="843204920" sldId="361"/>
            <ac:spMk id="7" creationId="{7F78282D-1AA0-4F64-3D86-45A712D1EF1A}"/>
          </ac:spMkLst>
        </pc:spChg>
        <pc:spChg chg="mod">
          <ac:chgData name="Quan Nguyen - Y17" userId="fcceac3d-5680-48d6-8dcd-178a9cd0e1b0" providerId="ADAL" clId="{6635BE88-E622-4209-B003-D5FF412B30B6}" dt="2022-10-10T11:34:33.094" v="2296" actId="20577"/>
          <ac:spMkLst>
            <pc:docMk/>
            <pc:sldMk cId="843204920" sldId="361"/>
            <ac:spMk id="14" creationId="{75D937E8-ACE5-44B9-8289-4EA6EFF979B0}"/>
          </ac:spMkLst>
        </pc:spChg>
        <pc:grpChg chg="add mod">
          <ac:chgData name="Quan Nguyen - Y17" userId="fcceac3d-5680-48d6-8dcd-178a9cd0e1b0" providerId="ADAL" clId="{6635BE88-E622-4209-B003-D5FF412B30B6}" dt="2022-10-10T11:35:38.453" v="2306" actId="14100"/>
          <ac:grpSpMkLst>
            <pc:docMk/>
            <pc:sldMk cId="843204920" sldId="361"/>
            <ac:grpSpMk id="4" creationId="{82C04291-E69B-A1E6-2132-8CEE6B8B8E68}"/>
          </ac:grpSpMkLst>
        </pc:grpChg>
        <pc:grpChg chg="mod">
          <ac:chgData name="Quan Nguyen - Y17" userId="fcceac3d-5680-48d6-8dcd-178a9cd0e1b0" providerId="ADAL" clId="{6635BE88-E622-4209-B003-D5FF412B30B6}" dt="2022-10-10T11:35:50.140" v="2308" actId="1076"/>
          <ac:grpSpMkLst>
            <pc:docMk/>
            <pc:sldMk cId="843204920" sldId="361"/>
            <ac:grpSpMk id="185" creationId="{8ED9B3ED-7120-4603-8CCD-E00D81660B0D}"/>
          </ac:grpSpMkLst>
        </pc:grpChg>
        <pc:picChg chg="del">
          <ac:chgData name="Quan Nguyen - Y17" userId="fcceac3d-5680-48d6-8dcd-178a9cd0e1b0" providerId="ADAL" clId="{6635BE88-E622-4209-B003-D5FF412B30B6}" dt="2022-10-10T11:33:37.727" v="2255" actId="478"/>
          <ac:picMkLst>
            <pc:docMk/>
            <pc:sldMk cId="843204920" sldId="361"/>
            <ac:picMk id="3" creationId="{39A9979A-7F11-D7B7-875C-3397CBE493A0}"/>
          </ac:picMkLst>
        </pc:picChg>
        <pc:cxnChg chg="mod">
          <ac:chgData name="Quan Nguyen - Y17" userId="fcceac3d-5680-48d6-8dcd-178a9cd0e1b0" providerId="ADAL" clId="{6635BE88-E622-4209-B003-D5FF412B30B6}" dt="2022-10-10T11:35:42.075" v="2307" actId="14100"/>
          <ac:cxnSpMkLst>
            <pc:docMk/>
            <pc:sldMk cId="843204920" sldId="361"/>
            <ac:cxnSpMk id="5" creationId="{53010CDA-DA38-D9FC-7A11-6D6C678D527C}"/>
          </ac:cxnSpMkLst>
        </pc:cxnChg>
      </pc:sldChg>
      <pc:sldChg chg="addSp delSp modSp add mod modNotesTx">
        <pc:chgData name="Quan Nguyen - Y17" userId="fcceac3d-5680-48d6-8dcd-178a9cd0e1b0" providerId="ADAL" clId="{6635BE88-E622-4209-B003-D5FF412B30B6}" dt="2022-10-10T11:46:05.156" v="2418" actId="1035"/>
        <pc:sldMkLst>
          <pc:docMk/>
          <pc:sldMk cId="2527682482" sldId="362"/>
        </pc:sldMkLst>
        <pc:spChg chg="del mod">
          <ac:chgData name="Quan Nguyen - Y17" userId="fcceac3d-5680-48d6-8dcd-178a9cd0e1b0" providerId="ADAL" clId="{6635BE88-E622-4209-B003-D5FF412B30B6}" dt="2022-10-10T11:36:40.576" v="2315" actId="478"/>
          <ac:spMkLst>
            <pc:docMk/>
            <pc:sldMk cId="2527682482" sldId="362"/>
            <ac:spMk id="2" creationId="{181BF466-675B-4C91-E945-C6343C6128B9}"/>
          </ac:spMkLst>
        </pc:spChg>
        <pc:spChg chg="add mod">
          <ac:chgData name="Quan Nguyen - Y17" userId="fcceac3d-5680-48d6-8dcd-178a9cd0e1b0" providerId="ADAL" clId="{6635BE88-E622-4209-B003-D5FF412B30B6}" dt="2022-10-10T11:41:02.386" v="2375" actId="207"/>
          <ac:spMkLst>
            <pc:docMk/>
            <pc:sldMk cId="2527682482" sldId="362"/>
            <ac:spMk id="3" creationId="{46952FCB-E322-3CE4-E6BA-DA206D17AC4F}"/>
          </ac:spMkLst>
        </pc:spChg>
        <pc:spChg chg="mod">
          <ac:chgData name="Quan Nguyen - Y17" userId="fcceac3d-5680-48d6-8dcd-178a9cd0e1b0" providerId="ADAL" clId="{6635BE88-E622-4209-B003-D5FF412B30B6}" dt="2022-10-10T11:46:01.804" v="2412" actId="1035"/>
          <ac:spMkLst>
            <pc:docMk/>
            <pc:sldMk cId="2527682482" sldId="362"/>
            <ac:spMk id="6" creationId="{7813F110-99FB-D2F1-F9AB-3DE72570AA2C}"/>
          </ac:spMkLst>
        </pc:spChg>
        <pc:spChg chg="add mod">
          <ac:chgData name="Quan Nguyen - Y17" userId="fcceac3d-5680-48d6-8dcd-178a9cd0e1b0" providerId="ADAL" clId="{6635BE88-E622-4209-B003-D5FF412B30B6}" dt="2022-10-10T11:46:05.156" v="2418" actId="1035"/>
          <ac:spMkLst>
            <pc:docMk/>
            <pc:sldMk cId="2527682482" sldId="362"/>
            <ac:spMk id="9" creationId="{D4CDD98D-1FE0-0DE9-03DB-641A5AD82273}"/>
          </ac:spMkLst>
        </pc:spChg>
        <pc:spChg chg="add mod">
          <ac:chgData name="Quan Nguyen - Y17" userId="fcceac3d-5680-48d6-8dcd-178a9cd0e1b0" providerId="ADAL" clId="{6635BE88-E622-4209-B003-D5FF412B30B6}" dt="2022-10-10T11:45:47.315" v="2409" actId="1076"/>
          <ac:spMkLst>
            <pc:docMk/>
            <pc:sldMk cId="2527682482" sldId="362"/>
            <ac:spMk id="10" creationId="{1BAE5FA7-0C0E-61BB-9AAE-7491135784FC}"/>
          </ac:spMkLst>
        </pc:spChg>
        <pc:spChg chg="mod">
          <ac:chgData name="Quan Nguyen - Y17" userId="fcceac3d-5680-48d6-8dcd-178a9cd0e1b0" providerId="ADAL" clId="{6635BE88-E622-4209-B003-D5FF412B30B6}" dt="2022-10-10T11:36:52.467" v="2319" actId="1076"/>
          <ac:spMkLst>
            <pc:docMk/>
            <pc:sldMk cId="2527682482" sldId="362"/>
            <ac:spMk id="14" creationId="{75D937E8-ACE5-44B9-8289-4EA6EFF979B0}"/>
          </ac:spMkLst>
        </pc:spChg>
        <pc:spChg chg="ord">
          <ac:chgData name="Quan Nguyen - Y17" userId="fcceac3d-5680-48d6-8dcd-178a9cd0e1b0" providerId="ADAL" clId="{6635BE88-E622-4209-B003-D5FF412B30B6}" dt="2022-10-10T11:41:08.089" v="2376" actId="166"/>
          <ac:spMkLst>
            <pc:docMk/>
            <pc:sldMk cId="2527682482" sldId="362"/>
            <ac:spMk id="15" creationId="{ACE311CC-2A7E-4437-A2BA-54D6597BDD16}"/>
          </ac:spMkLst>
        </pc:spChg>
        <pc:grpChg chg="mod ord">
          <ac:chgData name="Quan Nguyen - Y17" userId="fcceac3d-5680-48d6-8dcd-178a9cd0e1b0" providerId="ADAL" clId="{6635BE88-E622-4209-B003-D5FF412B30B6}" dt="2022-10-10T11:38:02.883" v="2334" actId="1076"/>
          <ac:grpSpMkLst>
            <pc:docMk/>
            <pc:sldMk cId="2527682482" sldId="362"/>
            <ac:grpSpMk id="4" creationId="{82C04291-E69B-A1E6-2132-8CEE6B8B8E68}"/>
          </ac:grpSpMkLst>
        </pc:grpChg>
        <pc:grpChg chg="mod">
          <ac:chgData name="Quan Nguyen - Y17" userId="fcceac3d-5680-48d6-8dcd-178a9cd0e1b0" providerId="ADAL" clId="{6635BE88-E622-4209-B003-D5FF412B30B6}" dt="2022-10-10T11:36:48.460" v="2318" actId="1076"/>
          <ac:grpSpMkLst>
            <pc:docMk/>
            <pc:sldMk cId="2527682482" sldId="362"/>
            <ac:grpSpMk id="8" creationId="{0B08BBB2-D723-40AF-8467-E62CB87D54D3}"/>
          </ac:grpSpMkLst>
        </pc:grpChg>
        <pc:picChg chg="add mod">
          <ac:chgData name="Quan Nguyen - Y17" userId="fcceac3d-5680-48d6-8dcd-178a9cd0e1b0" providerId="ADAL" clId="{6635BE88-E622-4209-B003-D5FF412B30B6}" dt="2022-10-10T11:37:29.156" v="2327" actId="14100"/>
          <ac:picMkLst>
            <pc:docMk/>
            <pc:sldMk cId="2527682482" sldId="362"/>
            <ac:picMk id="7" creationId="{4089A5DE-A446-1D20-13CD-1318B002EE7C}"/>
          </ac:picMkLst>
        </pc:picChg>
      </pc:sldChg>
      <pc:sldChg chg="addSp delSp modSp add mod modAnim">
        <pc:chgData name="Quan Nguyen - Y17" userId="fcceac3d-5680-48d6-8dcd-178a9cd0e1b0" providerId="ADAL" clId="{6635BE88-E622-4209-B003-D5FF412B30B6}" dt="2022-10-10T11:45:31.364" v="2405" actId="1076"/>
        <pc:sldMkLst>
          <pc:docMk/>
          <pc:sldMk cId="2584289684" sldId="363"/>
        </pc:sldMkLst>
        <pc:spChg chg="mod">
          <ac:chgData name="Quan Nguyen - Y17" userId="fcceac3d-5680-48d6-8dcd-178a9cd0e1b0" providerId="ADAL" clId="{6635BE88-E622-4209-B003-D5FF412B30B6}" dt="2022-10-10T11:41:41.336" v="2382" actId="207"/>
          <ac:spMkLst>
            <pc:docMk/>
            <pc:sldMk cId="2584289684" sldId="363"/>
            <ac:spMk id="3" creationId="{46952FCB-E322-3CE4-E6BA-DA206D17AC4F}"/>
          </ac:spMkLst>
        </pc:spChg>
        <pc:spChg chg="add mod">
          <ac:chgData name="Quan Nguyen - Y17" userId="fcceac3d-5680-48d6-8dcd-178a9cd0e1b0" providerId="ADAL" clId="{6635BE88-E622-4209-B003-D5FF412B30B6}" dt="2022-10-10T11:45:31.364" v="2405" actId="1076"/>
          <ac:spMkLst>
            <pc:docMk/>
            <pc:sldMk cId="2584289684" sldId="363"/>
            <ac:spMk id="9" creationId="{B2222512-AD37-5472-994F-2CF10A99380B}"/>
          </ac:spMkLst>
        </pc:spChg>
        <pc:spChg chg="ord">
          <ac:chgData name="Quan Nguyen - Y17" userId="fcceac3d-5680-48d6-8dcd-178a9cd0e1b0" providerId="ADAL" clId="{6635BE88-E622-4209-B003-D5FF412B30B6}" dt="2022-10-10T11:41:47.017" v="2383" actId="166"/>
          <ac:spMkLst>
            <pc:docMk/>
            <pc:sldMk cId="2584289684" sldId="363"/>
            <ac:spMk id="15" creationId="{ACE311CC-2A7E-4437-A2BA-54D6597BDD16}"/>
          </ac:spMkLst>
        </pc:spChg>
        <pc:grpChg chg="mod">
          <ac:chgData name="Quan Nguyen - Y17" userId="fcceac3d-5680-48d6-8dcd-178a9cd0e1b0" providerId="ADAL" clId="{6635BE88-E622-4209-B003-D5FF412B30B6}" dt="2022-10-10T11:40:27.788" v="2369" actId="1076"/>
          <ac:grpSpMkLst>
            <pc:docMk/>
            <pc:sldMk cId="2584289684" sldId="363"/>
            <ac:grpSpMk id="185" creationId="{8ED9B3ED-7120-4603-8CCD-E00D81660B0D}"/>
          </ac:grpSpMkLst>
        </pc:grpChg>
        <pc:picChg chg="add mod">
          <ac:chgData name="Quan Nguyen - Y17" userId="fcceac3d-5680-48d6-8dcd-178a9cd0e1b0" providerId="ADAL" clId="{6635BE88-E622-4209-B003-D5FF412B30B6}" dt="2022-10-10T11:39:44.204" v="2348" actId="1076"/>
          <ac:picMkLst>
            <pc:docMk/>
            <pc:sldMk cId="2584289684" sldId="363"/>
            <ac:picMk id="2" creationId="{4F12086B-CDD6-7C66-57B3-E654E2154821}"/>
          </ac:picMkLst>
        </pc:picChg>
        <pc:picChg chg="del">
          <ac:chgData name="Quan Nguyen - Y17" userId="fcceac3d-5680-48d6-8dcd-178a9cd0e1b0" providerId="ADAL" clId="{6635BE88-E622-4209-B003-D5FF412B30B6}" dt="2022-10-10T11:39:21.750" v="2342" actId="478"/>
          <ac:picMkLst>
            <pc:docMk/>
            <pc:sldMk cId="2584289684" sldId="363"/>
            <ac:picMk id="7" creationId="{4089A5DE-A446-1D20-13CD-1318B002EE7C}"/>
          </ac:picMkLst>
        </pc:picChg>
      </pc:sldChg>
      <pc:sldChg chg="addSp delSp modSp add mod">
        <pc:chgData name="Quan Nguyen - Y17" userId="fcceac3d-5680-48d6-8dcd-178a9cd0e1b0" providerId="ADAL" clId="{6635BE88-E622-4209-B003-D5FF412B30B6}" dt="2022-10-10T11:42:41.851" v="2393" actId="1076"/>
        <pc:sldMkLst>
          <pc:docMk/>
          <pc:sldMk cId="4290629385" sldId="364"/>
        </pc:sldMkLst>
        <pc:spChg chg="del">
          <ac:chgData name="Quan Nguyen - Y17" userId="fcceac3d-5680-48d6-8dcd-178a9cd0e1b0" providerId="ADAL" clId="{6635BE88-E622-4209-B003-D5FF412B30B6}" dt="2022-10-10T11:42:22.875" v="2386" actId="478"/>
          <ac:spMkLst>
            <pc:docMk/>
            <pc:sldMk cId="4290629385" sldId="364"/>
            <ac:spMk id="2" creationId="{181BF466-675B-4C91-E945-C6343C6128B9}"/>
          </ac:spMkLst>
        </pc:spChg>
        <pc:spChg chg="mod">
          <ac:chgData name="Quan Nguyen - Y17" userId="fcceac3d-5680-48d6-8dcd-178a9cd0e1b0" providerId="ADAL" clId="{6635BE88-E622-4209-B003-D5FF412B30B6}" dt="2022-10-10T11:42:37.428" v="2391" actId="1076"/>
          <ac:spMkLst>
            <pc:docMk/>
            <pc:sldMk cId="4290629385" sldId="364"/>
            <ac:spMk id="14" creationId="{75D937E8-ACE5-44B9-8289-4EA6EFF979B0}"/>
          </ac:spMkLst>
        </pc:spChg>
        <pc:grpChg chg="del">
          <ac:chgData name="Quan Nguyen - Y17" userId="fcceac3d-5680-48d6-8dcd-178a9cd0e1b0" providerId="ADAL" clId="{6635BE88-E622-4209-B003-D5FF412B30B6}" dt="2022-10-10T11:42:25.865" v="2387" actId="478"/>
          <ac:grpSpMkLst>
            <pc:docMk/>
            <pc:sldMk cId="4290629385" sldId="364"/>
            <ac:grpSpMk id="4" creationId="{82C04291-E69B-A1E6-2132-8CEE6B8B8E68}"/>
          </ac:grpSpMkLst>
        </pc:grpChg>
        <pc:grpChg chg="mod">
          <ac:chgData name="Quan Nguyen - Y17" userId="fcceac3d-5680-48d6-8dcd-178a9cd0e1b0" providerId="ADAL" clId="{6635BE88-E622-4209-B003-D5FF412B30B6}" dt="2022-10-10T11:42:32.611" v="2390" actId="1076"/>
          <ac:grpSpMkLst>
            <pc:docMk/>
            <pc:sldMk cId="4290629385" sldId="364"/>
            <ac:grpSpMk id="8" creationId="{0B08BBB2-D723-40AF-8467-E62CB87D54D3}"/>
          </ac:grpSpMkLst>
        </pc:grpChg>
        <pc:picChg chg="add mod">
          <ac:chgData name="Quan Nguyen - Y17" userId="fcceac3d-5680-48d6-8dcd-178a9cd0e1b0" providerId="ADAL" clId="{6635BE88-E622-4209-B003-D5FF412B30B6}" dt="2022-10-10T11:42:40.211" v="2392" actId="1076"/>
          <ac:picMkLst>
            <pc:docMk/>
            <pc:sldMk cId="4290629385" sldId="364"/>
            <ac:picMk id="3" creationId="{7833F102-6B85-C06C-F9BC-02878BCA3002}"/>
          </ac:picMkLst>
        </pc:picChg>
        <pc:picChg chg="add mod">
          <ac:chgData name="Quan Nguyen - Y17" userId="fcceac3d-5680-48d6-8dcd-178a9cd0e1b0" providerId="ADAL" clId="{6635BE88-E622-4209-B003-D5FF412B30B6}" dt="2022-10-10T11:42:41.851" v="2393" actId="1076"/>
          <ac:picMkLst>
            <pc:docMk/>
            <pc:sldMk cId="4290629385" sldId="364"/>
            <ac:picMk id="7" creationId="{5A80ECEA-000F-81FA-372B-3CFB20146630}"/>
          </ac:picMkLst>
        </pc:picChg>
      </pc:sldChg>
      <pc:sldChg chg="addSp modSp add mod modNotesTx">
        <pc:chgData name="Quan Nguyen - Y17" userId="fcceac3d-5680-48d6-8dcd-178a9cd0e1b0" providerId="ADAL" clId="{6635BE88-E622-4209-B003-D5FF412B30B6}" dt="2022-10-10T11:46:22.947" v="2419"/>
        <pc:sldMkLst>
          <pc:docMk/>
          <pc:sldMk cId="1190177504" sldId="365"/>
        </pc:sldMkLst>
        <pc:spChg chg="mod">
          <ac:chgData name="Quan Nguyen - Y17" userId="fcceac3d-5680-48d6-8dcd-178a9cd0e1b0" providerId="ADAL" clId="{6635BE88-E622-4209-B003-D5FF412B30B6}" dt="2022-10-10T11:43:48.421" v="2400" actId="14100"/>
          <ac:spMkLst>
            <pc:docMk/>
            <pc:sldMk cId="1190177504" sldId="365"/>
            <ac:spMk id="2" creationId="{181BF466-675B-4C91-E945-C6343C6128B9}"/>
          </ac:spMkLst>
        </pc:spChg>
        <pc:spChg chg="add mod">
          <ac:chgData name="Quan Nguyen - Y17" userId="fcceac3d-5680-48d6-8dcd-178a9cd0e1b0" providerId="ADAL" clId="{6635BE88-E622-4209-B003-D5FF412B30B6}" dt="2022-10-10T11:45:16.204" v="2403" actId="1076"/>
          <ac:spMkLst>
            <pc:docMk/>
            <pc:sldMk cId="1190177504" sldId="365"/>
            <ac:spMk id="3" creationId="{312F46FB-05E2-7C41-63A5-C464107D8AD2}"/>
          </ac:spMkLst>
        </pc:spChg>
        <pc:grpChg chg="mod">
          <ac:chgData name="Quan Nguyen - Y17" userId="fcceac3d-5680-48d6-8dcd-178a9cd0e1b0" providerId="ADAL" clId="{6635BE88-E622-4209-B003-D5FF412B30B6}" dt="2022-10-10T11:43:37.292" v="2399" actId="1076"/>
          <ac:grpSpMkLst>
            <pc:docMk/>
            <pc:sldMk cId="1190177504" sldId="365"/>
            <ac:grpSpMk id="4" creationId="{82C04291-E69B-A1E6-2132-8CEE6B8B8E68}"/>
          </ac:grpSpMkLst>
        </pc:grpChg>
      </pc:sldChg>
      <pc:sldChg chg="addSp modSp add mod modNotesTx">
        <pc:chgData name="Quan Nguyen - Y17" userId="fcceac3d-5680-48d6-8dcd-178a9cd0e1b0" providerId="ADAL" clId="{6635BE88-E622-4209-B003-D5FF412B30B6}" dt="2022-10-11T13:09:43.544" v="4282" actId="14100"/>
        <pc:sldMkLst>
          <pc:docMk/>
          <pc:sldMk cId="3979502520" sldId="366"/>
        </pc:sldMkLst>
        <pc:spChg chg="mod">
          <ac:chgData name="Quan Nguyen - Y17" userId="fcceac3d-5680-48d6-8dcd-178a9cd0e1b0" providerId="ADAL" clId="{6635BE88-E622-4209-B003-D5FF412B30B6}" dt="2022-10-10T11:46:47.677" v="2422"/>
          <ac:spMkLst>
            <pc:docMk/>
            <pc:sldMk cId="3979502520" sldId="366"/>
            <ac:spMk id="3" creationId="{A324DD9C-4241-E3B8-B3F3-2A31F83061AE}"/>
          </ac:spMkLst>
        </pc:spChg>
        <pc:spChg chg="mod">
          <ac:chgData name="Quan Nguyen - Y17" userId="fcceac3d-5680-48d6-8dcd-178a9cd0e1b0" providerId="ADAL" clId="{6635BE88-E622-4209-B003-D5FF412B30B6}" dt="2022-10-10T11:46:47.677" v="2422"/>
          <ac:spMkLst>
            <pc:docMk/>
            <pc:sldMk cId="3979502520" sldId="366"/>
            <ac:spMk id="4" creationId="{32E8F814-0458-829B-8573-4419BAC8D625}"/>
          </ac:spMkLst>
        </pc:spChg>
        <pc:spChg chg="add mod ord">
          <ac:chgData name="Quan Nguyen - Y17" userId="fcceac3d-5680-48d6-8dcd-178a9cd0e1b0" providerId="ADAL" clId="{6635BE88-E622-4209-B003-D5FF412B30B6}" dt="2022-10-10T11:49:03.063" v="2446" actId="115"/>
          <ac:spMkLst>
            <pc:docMk/>
            <pc:sldMk cId="3979502520" sldId="366"/>
            <ac:spMk id="5" creationId="{AF7578C2-7525-F73D-AF49-31910363CE5F}"/>
          </ac:spMkLst>
        </pc:spChg>
        <pc:spChg chg="mod">
          <ac:chgData name="Quan Nguyen - Y17" userId="fcceac3d-5680-48d6-8dcd-178a9cd0e1b0" providerId="ADAL" clId="{6635BE88-E622-4209-B003-D5FF412B30B6}" dt="2022-10-10T11:47:38.942" v="2433"/>
          <ac:spMkLst>
            <pc:docMk/>
            <pc:sldMk cId="3979502520" sldId="366"/>
            <ac:spMk id="8" creationId="{2240C3FA-17DE-7475-DCB8-52213EF52A46}"/>
          </ac:spMkLst>
        </pc:spChg>
        <pc:spChg chg="add mod">
          <ac:chgData name="Quan Nguyen - Y17" userId="fcceac3d-5680-48d6-8dcd-178a9cd0e1b0" providerId="ADAL" clId="{6635BE88-E622-4209-B003-D5FF412B30B6}" dt="2022-10-10T11:49:44.228" v="2453" actId="1076"/>
          <ac:spMkLst>
            <pc:docMk/>
            <pc:sldMk cId="3979502520" sldId="366"/>
            <ac:spMk id="10" creationId="{EB57D843-0251-311F-C69C-24E6CE2D38F5}"/>
          </ac:spMkLst>
        </pc:spChg>
        <pc:spChg chg="add mod">
          <ac:chgData name="Quan Nguyen - Y17" userId="fcceac3d-5680-48d6-8dcd-178a9cd0e1b0" providerId="ADAL" clId="{6635BE88-E622-4209-B003-D5FF412B30B6}" dt="2022-10-10T11:51:02.460" v="2461" actId="1076"/>
          <ac:spMkLst>
            <pc:docMk/>
            <pc:sldMk cId="3979502520" sldId="366"/>
            <ac:spMk id="11" creationId="{ED863153-EA6F-AF37-6E4E-42B2447C8187}"/>
          </ac:spMkLst>
        </pc:spChg>
        <pc:spChg chg="mod">
          <ac:chgData name="Quan Nguyen - Y17" userId="fcceac3d-5680-48d6-8dcd-178a9cd0e1b0" providerId="ADAL" clId="{6635BE88-E622-4209-B003-D5FF412B30B6}" dt="2022-10-11T13:09:43.544" v="4282" actId="14100"/>
          <ac:spMkLst>
            <pc:docMk/>
            <pc:sldMk cId="3979502520" sldId="366"/>
            <ac:spMk id="24" creationId="{8528E6BF-039B-40A0-83F3-061F667D2490}"/>
          </ac:spMkLst>
        </pc:spChg>
        <pc:grpChg chg="add mod">
          <ac:chgData name="Quan Nguyen - Y17" userId="fcceac3d-5680-48d6-8dcd-178a9cd0e1b0" providerId="ADAL" clId="{6635BE88-E622-4209-B003-D5FF412B30B6}" dt="2022-10-10T11:46:47.677" v="2422"/>
          <ac:grpSpMkLst>
            <pc:docMk/>
            <pc:sldMk cId="3979502520" sldId="366"/>
            <ac:grpSpMk id="2" creationId="{844A8B21-4E0B-F113-5904-3BD3FC761BD2}"/>
          </ac:grpSpMkLst>
        </pc:grpChg>
        <pc:grpChg chg="add mod">
          <ac:chgData name="Quan Nguyen - Y17" userId="fcceac3d-5680-48d6-8dcd-178a9cd0e1b0" providerId="ADAL" clId="{6635BE88-E622-4209-B003-D5FF412B30B6}" dt="2022-10-10T11:47:44.627" v="2434" actId="1076"/>
          <ac:grpSpMkLst>
            <pc:docMk/>
            <pc:sldMk cId="3979502520" sldId="366"/>
            <ac:grpSpMk id="6" creationId="{39C49E6D-3CE4-A5ED-69F2-6501733A8BB4}"/>
          </ac:grpSpMkLst>
        </pc:grpChg>
        <pc:cxnChg chg="mod">
          <ac:chgData name="Quan Nguyen - Y17" userId="fcceac3d-5680-48d6-8dcd-178a9cd0e1b0" providerId="ADAL" clId="{6635BE88-E622-4209-B003-D5FF412B30B6}" dt="2022-10-10T11:47:56.467" v="2435" actId="14100"/>
          <ac:cxnSpMkLst>
            <pc:docMk/>
            <pc:sldMk cId="3979502520" sldId="366"/>
            <ac:cxnSpMk id="7" creationId="{94365525-32F7-49AD-F938-D5D24335C8F5}"/>
          </ac:cxnSpMkLst>
        </pc:cxnChg>
      </pc:sldChg>
      <pc:sldChg chg="addSp modSp add mod">
        <pc:chgData name="Quan Nguyen - Y17" userId="fcceac3d-5680-48d6-8dcd-178a9cd0e1b0" providerId="ADAL" clId="{6635BE88-E622-4209-B003-D5FF412B30B6}" dt="2022-10-10T11:53:04.572" v="2474" actId="14100"/>
        <pc:sldMkLst>
          <pc:docMk/>
          <pc:sldMk cId="2328650505" sldId="367"/>
        </pc:sldMkLst>
        <pc:spChg chg="mod">
          <ac:chgData name="Quan Nguyen - Y17" userId="fcceac3d-5680-48d6-8dcd-178a9cd0e1b0" providerId="ADAL" clId="{6635BE88-E622-4209-B003-D5FF412B30B6}" dt="2022-10-10T11:50:13.073" v="2457" actId="14100"/>
          <ac:spMkLst>
            <pc:docMk/>
            <pc:sldMk cId="2328650505" sldId="367"/>
            <ac:spMk id="5" creationId="{AF7578C2-7525-F73D-AF49-31910363CE5F}"/>
          </ac:spMkLst>
        </pc:spChg>
        <pc:spChg chg="add mod">
          <ac:chgData name="Quan Nguyen - Y17" userId="fcceac3d-5680-48d6-8dcd-178a9cd0e1b0" providerId="ADAL" clId="{6635BE88-E622-4209-B003-D5FF412B30B6}" dt="2022-10-10T11:51:22.783" v="2462"/>
          <ac:spMkLst>
            <pc:docMk/>
            <pc:sldMk cId="2328650505" sldId="367"/>
            <ac:spMk id="10" creationId="{73431C45-63BC-8708-1BFE-ED18A82E24C7}"/>
          </ac:spMkLst>
        </pc:spChg>
        <pc:spChg chg="mod">
          <ac:chgData name="Quan Nguyen - Y17" userId="fcceac3d-5680-48d6-8dcd-178a9cd0e1b0" providerId="ADAL" clId="{6635BE88-E622-4209-B003-D5FF412B30B6}" dt="2022-10-10T11:51:39.390" v="2463"/>
          <ac:spMkLst>
            <pc:docMk/>
            <pc:sldMk cId="2328650505" sldId="367"/>
            <ac:spMk id="12" creationId="{92712897-2068-43CC-966F-C9CC09E9B1AA}"/>
          </ac:spMkLst>
        </pc:spChg>
        <pc:spChg chg="mod">
          <ac:chgData name="Quan Nguyen - Y17" userId="fcceac3d-5680-48d6-8dcd-178a9cd0e1b0" providerId="ADAL" clId="{6635BE88-E622-4209-B003-D5FF412B30B6}" dt="2022-10-10T11:51:39.390" v="2463"/>
          <ac:spMkLst>
            <pc:docMk/>
            <pc:sldMk cId="2328650505" sldId="367"/>
            <ac:spMk id="17" creationId="{0B3A5890-BEB9-BD93-5694-0A867B89AE99}"/>
          </ac:spMkLst>
        </pc:spChg>
        <pc:spChg chg="mod">
          <ac:chgData name="Quan Nguyen - Y17" userId="fcceac3d-5680-48d6-8dcd-178a9cd0e1b0" providerId="ADAL" clId="{6635BE88-E622-4209-B003-D5FF412B30B6}" dt="2022-10-10T11:51:39.390" v="2463"/>
          <ac:spMkLst>
            <pc:docMk/>
            <pc:sldMk cId="2328650505" sldId="367"/>
            <ac:spMk id="18" creationId="{2B346F81-EA12-9F1A-305C-F3550FE2FF3E}"/>
          </ac:spMkLst>
        </pc:spChg>
        <pc:spChg chg="mod">
          <ac:chgData name="Quan Nguyen - Y17" userId="fcceac3d-5680-48d6-8dcd-178a9cd0e1b0" providerId="ADAL" clId="{6635BE88-E622-4209-B003-D5FF412B30B6}" dt="2022-10-10T11:51:39.390" v="2463"/>
          <ac:spMkLst>
            <pc:docMk/>
            <pc:sldMk cId="2328650505" sldId="367"/>
            <ac:spMk id="19" creationId="{11B95E17-19D2-ED29-6661-22DE4FE2B3DF}"/>
          </ac:spMkLst>
        </pc:spChg>
        <pc:spChg chg="mod">
          <ac:chgData name="Quan Nguyen - Y17" userId="fcceac3d-5680-48d6-8dcd-178a9cd0e1b0" providerId="ADAL" clId="{6635BE88-E622-4209-B003-D5FF412B30B6}" dt="2022-10-10T11:51:39.390" v="2463"/>
          <ac:spMkLst>
            <pc:docMk/>
            <pc:sldMk cId="2328650505" sldId="367"/>
            <ac:spMk id="21" creationId="{740E6C0B-C273-7FEE-45CA-9EEEF32018A1}"/>
          </ac:spMkLst>
        </pc:spChg>
        <pc:spChg chg="mod">
          <ac:chgData name="Quan Nguyen - Y17" userId="fcceac3d-5680-48d6-8dcd-178a9cd0e1b0" providerId="ADAL" clId="{6635BE88-E622-4209-B003-D5FF412B30B6}" dt="2022-10-10T11:51:39.390" v="2463"/>
          <ac:spMkLst>
            <pc:docMk/>
            <pc:sldMk cId="2328650505" sldId="367"/>
            <ac:spMk id="26" creationId="{B85804EF-A90F-737D-1215-4FA57BF092E6}"/>
          </ac:spMkLst>
        </pc:spChg>
        <pc:spChg chg="mod">
          <ac:chgData name="Quan Nguyen - Y17" userId="fcceac3d-5680-48d6-8dcd-178a9cd0e1b0" providerId="ADAL" clId="{6635BE88-E622-4209-B003-D5FF412B30B6}" dt="2022-10-10T11:51:39.390" v="2463"/>
          <ac:spMkLst>
            <pc:docMk/>
            <pc:sldMk cId="2328650505" sldId="367"/>
            <ac:spMk id="27" creationId="{083E607D-21DD-4B6E-1E8A-2764639EA2B1}"/>
          </ac:spMkLst>
        </pc:spChg>
        <pc:spChg chg="mod">
          <ac:chgData name="Quan Nguyen - Y17" userId="fcceac3d-5680-48d6-8dcd-178a9cd0e1b0" providerId="ADAL" clId="{6635BE88-E622-4209-B003-D5FF412B30B6}" dt="2022-10-10T11:51:39.390" v="2463"/>
          <ac:spMkLst>
            <pc:docMk/>
            <pc:sldMk cId="2328650505" sldId="367"/>
            <ac:spMk id="28" creationId="{6E026DFA-18B7-D534-FAC5-3621855F3FF3}"/>
          </ac:spMkLst>
        </pc:spChg>
        <pc:spChg chg="mod">
          <ac:chgData name="Quan Nguyen - Y17" userId="fcceac3d-5680-48d6-8dcd-178a9cd0e1b0" providerId="ADAL" clId="{6635BE88-E622-4209-B003-D5FF412B30B6}" dt="2022-10-10T11:51:39.390" v="2463"/>
          <ac:spMkLst>
            <pc:docMk/>
            <pc:sldMk cId="2328650505" sldId="367"/>
            <ac:spMk id="29" creationId="{D0E7D1B9-E66E-CA8E-87A4-8EB42E25743B}"/>
          </ac:spMkLst>
        </pc:spChg>
        <pc:spChg chg="mod">
          <ac:chgData name="Quan Nguyen - Y17" userId="fcceac3d-5680-48d6-8dcd-178a9cd0e1b0" providerId="ADAL" clId="{6635BE88-E622-4209-B003-D5FF412B30B6}" dt="2022-10-10T11:51:39.390" v="2463"/>
          <ac:spMkLst>
            <pc:docMk/>
            <pc:sldMk cId="2328650505" sldId="367"/>
            <ac:spMk id="30" creationId="{CE29EC29-101B-6F19-FB2B-E32D1C51DA46}"/>
          </ac:spMkLst>
        </pc:spChg>
        <pc:spChg chg="mod">
          <ac:chgData name="Quan Nguyen - Y17" userId="fcceac3d-5680-48d6-8dcd-178a9cd0e1b0" providerId="ADAL" clId="{6635BE88-E622-4209-B003-D5FF412B30B6}" dt="2022-10-10T11:51:39.390" v="2463"/>
          <ac:spMkLst>
            <pc:docMk/>
            <pc:sldMk cId="2328650505" sldId="367"/>
            <ac:spMk id="31" creationId="{DC5225BE-E205-818D-6494-D4DFAD237ED2}"/>
          </ac:spMkLst>
        </pc:spChg>
        <pc:spChg chg="mod">
          <ac:chgData name="Quan Nguyen - Y17" userId="fcceac3d-5680-48d6-8dcd-178a9cd0e1b0" providerId="ADAL" clId="{6635BE88-E622-4209-B003-D5FF412B30B6}" dt="2022-10-10T11:51:39.390" v="2463"/>
          <ac:spMkLst>
            <pc:docMk/>
            <pc:sldMk cId="2328650505" sldId="367"/>
            <ac:spMk id="32" creationId="{E940DBFF-B5A8-34FA-A287-8A1CDB8C8DF7}"/>
          </ac:spMkLst>
        </pc:spChg>
        <pc:spChg chg="mod">
          <ac:chgData name="Quan Nguyen - Y17" userId="fcceac3d-5680-48d6-8dcd-178a9cd0e1b0" providerId="ADAL" clId="{6635BE88-E622-4209-B003-D5FF412B30B6}" dt="2022-10-10T11:51:39.390" v="2463"/>
          <ac:spMkLst>
            <pc:docMk/>
            <pc:sldMk cId="2328650505" sldId="367"/>
            <ac:spMk id="33" creationId="{54468BEF-E9D7-F99B-F1E2-3B85D13A0F42}"/>
          </ac:spMkLst>
        </pc:spChg>
        <pc:spChg chg="mod">
          <ac:chgData name="Quan Nguyen - Y17" userId="fcceac3d-5680-48d6-8dcd-178a9cd0e1b0" providerId="ADAL" clId="{6635BE88-E622-4209-B003-D5FF412B30B6}" dt="2022-10-10T11:51:39.390" v="2463"/>
          <ac:spMkLst>
            <pc:docMk/>
            <pc:sldMk cId="2328650505" sldId="367"/>
            <ac:spMk id="34" creationId="{F048B293-DE50-F746-BCFD-AA5640BDCA93}"/>
          </ac:spMkLst>
        </pc:spChg>
        <pc:spChg chg="mod">
          <ac:chgData name="Quan Nguyen - Y17" userId="fcceac3d-5680-48d6-8dcd-178a9cd0e1b0" providerId="ADAL" clId="{6635BE88-E622-4209-B003-D5FF412B30B6}" dt="2022-10-10T11:51:39.390" v="2463"/>
          <ac:spMkLst>
            <pc:docMk/>
            <pc:sldMk cId="2328650505" sldId="367"/>
            <ac:spMk id="35" creationId="{0D00340B-B6A6-236A-6644-E21E2776B446}"/>
          </ac:spMkLst>
        </pc:spChg>
        <pc:spChg chg="mod">
          <ac:chgData name="Quan Nguyen - Y17" userId="fcceac3d-5680-48d6-8dcd-178a9cd0e1b0" providerId="ADAL" clId="{6635BE88-E622-4209-B003-D5FF412B30B6}" dt="2022-10-10T11:51:39.390" v="2463"/>
          <ac:spMkLst>
            <pc:docMk/>
            <pc:sldMk cId="2328650505" sldId="367"/>
            <ac:spMk id="36" creationId="{A0D7847F-1711-7487-4CE0-D00B382E71E3}"/>
          </ac:spMkLst>
        </pc:spChg>
        <pc:spChg chg="mod">
          <ac:chgData name="Quan Nguyen - Y17" userId="fcceac3d-5680-48d6-8dcd-178a9cd0e1b0" providerId="ADAL" clId="{6635BE88-E622-4209-B003-D5FF412B30B6}" dt="2022-10-10T11:51:39.390" v="2463"/>
          <ac:spMkLst>
            <pc:docMk/>
            <pc:sldMk cId="2328650505" sldId="367"/>
            <ac:spMk id="37" creationId="{F782A4B6-45E4-4005-94CF-B16AB748D031}"/>
          </ac:spMkLst>
        </pc:spChg>
        <pc:spChg chg="mod">
          <ac:chgData name="Quan Nguyen - Y17" userId="fcceac3d-5680-48d6-8dcd-178a9cd0e1b0" providerId="ADAL" clId="{6635BE88-E622-4209-B003-D5FF412B30B6}" dt="2022-10-10T11:51:39.390" v="2463"/>
          <ac:spMkLst>
            <pc:docMk/>
            <pc:sldMk cId="2328650505" sldId="367"/>
            <ac:spMk id="38" creationId="{9502C72C-4284-4D13-20C5-5604C235680D}"/>
          </ac:spMkLst>
        </pc:spChg>
        <pc:spChg chg="mod">
          <ac:chgData name="Quan Nguyen - Y17" userId="fcceac3d-5680-48d6-8dcd-178a9cd0e1b0" providerId="ADAL" clId="{6635BE88-E622-4209-B003-D5FF412B30B6}" dt="2022-10-10T11:51:39.390" v="2463"/>
          <ac:spMkLst>
            <pc:docMk/>
            <pc:sldMk cId="2328650505" sldId="367"/>
            <ac:spMk id="39" creationId="{223F9090-05D0-9CEE-7804-753348B320D3}"/>
          </ac:spMkLst>
        </pc:spChg>
        <pc:spChg chg="mod">
          <ac:chgData name="Quan Nguyen - Y17" userId="fcceac3d-5680-48d6-8dcd-178a9cd0e1b0" providerId="ADAL" clId="{6635BE88-E622-4209-B003-D5FF412B30B6}" dt="2022-10-10T11:51:39.390" v="2463"/>
          <ac:spMkLst>
            <pc:docMk/>
            <pc:sldMk cId="2328650505" sldId="367"/>
            <ac:spMk id="40" creationId="{87C38AFB-ADD1-0E8F-3248-DE8E033A5394}"/>
          </ac:spMkLst>
        </pc:spChg>
        <pc:spChg chg="mod">
          <ac:chgData name="Quan Nguyen - Y17" userId="fcceac3d-5680-48d6-8dcd-178a9cd0e1b0" providerId="ADAL" clId="{6635BE88-E622-4209-B003-D5FF412B30B6}" dt="2022-10-10T11:51:39.390" v="2463"/>
          <ac:spMkLst>
            <pc:docMk/>
            <pc:sldMk cId="2328650505" sldId="367"/>
            <ac:spMk id="41" creationId="{C9951E88-587E-C728-D10A-CFD240A64AD4}"/>
          </ac:spMkLst>
        </pc:spChg>
        <pc:spChg chg="mod">
          <ac:chgData name="Quan Nguyen - Y17" userId="fcceac3d-5680-48d6-8dcd-178a9cd0e1b0" providerId="ADAL" clId="{6635BE88-E622-4209-B003-D5FF412B30B6}" dt="2022-10-10T11:51:39.390" v="2463"/>
          <ac:spMkLst>
            <pc:docMk/>
            <pc:sldMk cId="2328650505" sldId="367"/>
            <ac:spMk id="42" creationId="{460BB18F-759F-CBE5-9E46-8D0374D412C3}"/>
          </ac:spMkLst>
        </pc:spChg>
        <pc:spChg chg="mod">
          <ac:chgData name="Quan Nguyen - Y17" userId="fcceac3d-5680-48d6-8dcd-178a9cd0e1b0" providerId="ADAL" clId="{6635BE88-E622-4209-B003-D5FF412B30B6}" dt="2022-10-10T11:51:39.390" v="2463"/>
          <ac:spMkLst>
            <pc:docMk/>
            <pc:sldMk cId="2328650505" sldId="367"/>
            <ac:spMk id="43" creationId="{8E41170C-28C9-9FD1-CE23-0C1555B3611E}"/>
          </ac:spMkLst>
        </pc:spChg>
        <pc:spChg chg="mod">
          <ac:chgData name="Quan Nguyen - Y17" userId="fcceac3d-5680-48d6-8dcd-178a9cd0e1b0" providerId="ADAL" clId="{6635BE88-E622-4209-B003-D5FF412B30B6}" dt="2022-10-10T11:51:39.390" v="2463"/>
          <ac:spMkLst>
            <pc:docMk/>
            <pc:sldMk cId="2328650505" sldId="367"/>
            <ac:spMk id="44" creationId="{7DDB7A03-5203-9E16-E40B-3C4EB82CA994}"/>
          </ac:spMkLst>
        </pc:spChg>
        <pc:spChg chg="mod">
          <ac:chgData name="Quan Nguyen - Y17" userId="fcceac3d-5680-48d6-8dcd-178a9cd0e1b0" providerId="ADAL" clId="{6635BE88-E622-4209-B003-D5FF412B30B6}" dt="2022-10-10T11:51:39.390" v="2463"/>
          <ac:spMkLst>
            <pc:docMk/>
            <pc:sldMk cId="2328650505" sldId="367"/>
            <ac:spMk id="45" creationId="{6E9FD086-9BCC-141A-4844-AAC89DB859D9}"/>
          </ac:spMkLst>
        </pc:spChg>
        <pc:spChg chg="mod">
          <ac:chgData name="Quan Nguyen - Y17" userId="fcceac3d-5680-48d6-8dcd-178a9cd0e1b0" providerId="ADAL" clId="{6635BE88-E622-4209-B003-D5FF412B30B6}" dt="2022-10-10T11:51:39.390" v="2463"/>
          <ac:spMkLst>
            <pc:docMk/>
            <pc:sldMk cId="2328650505" sldId="367"/>
            <ac:spMk id="46" creationId="{F247DA30-C993-0FC9-76BF-18183E9CF79B}"/>
          </ac:spMkLst>
        </pc:spChg>
        <pc:spChg chg="mod">
          <ac:chgData name="Quan Nguyen - Y17" userId="fcceac3d-5680-48d6-8dcd-178a9cd0e1b0" providerId="ADAL" clId="{6635BE88-E622-4209-B003-D5FF412B30B6}" dt="2022-10-10T11:51:39.390" v="2463"/>
          <ac:spMkLst>
            <pc:docMk/>
            <pc:sldMk cId="2328650505" sldId="367"/>
            <ac:spMk id="47" creationId="{DEC488AF-CB20-8C9E-B369-79ECE768E0E3}"/>
          </ac:spMkLst>
        </pc:spChg>
        <pc:spChg chg="mod">
          <ac:chgData name="Quan Nguyen - Y17" userId="fcceac3d-5680-48d6-8dcd-178a9cd0e1b0" providerId="ADAL" clId="{6635BE88-E622-4209-B003-D5FF412B30B6}" dt="2022-10-10T11:51:39.390" v="2463"/>
          <ac:spMkLst>
            <pc:docMk/>
            <pc:sldMk cId="2328650505" sldId="367"/>
            <ac:spMk id="48" creationId="{4C3DAC30-3B49-A26D-D55A-FA22E88C2D42}"/>
          </ac:spMkLst>
        </pc:spChg>
        <pc:spChg chg="mod">
          <ac:chgData name="Quan Nguyen - Y17" userId="fcceac3d-5680-48d6-8dcd-178a9cd0e1b0" providerId="ADAL" clId="{6635BE88-E622-4209-B003-D5FF412B30B6}" dt="2022-10-10T11:51:39.390" v="2463"/>
          <ac:spMkLst>
            <pc:docMk/>
            <pc:sldMk cId="2328650505" sldId="367"/>
            <ac:spMk id="49" creationId="{B33AF0E0-8FA3-51E9-37D2-1707A0351F9A}"/>
          </ac:spMkLst>
        </pc:spChg>
        <pc:spChg chg="mod">
          <ac:chgData name="Quan Nguyen - Y17" userId="fcceac3d-5680-48d6-8dcd-178a9cd0e1b0" providerId="ADAL" clId="{6635BE88-E622-4209-B003-D5FF412B30B6}" dt="2022-10-10T11:51:39.390" v="2463"/>
          <ac:spMkLst>
            <pc:docMk/>
            <pc:sldMk cId="2328650505" sldId="367"/>
            <ac:spMk id="50" creationId="{CDB88ABF-A849-E037-F583-587917828AD9}"/>
          </ac:spMkLst>
        </pc:spChg>
        <pc:spChg chg="mod">
          <ac:chgData name="Quan Nguyen - Y17" userId="fcceac3d-5680-48d6-8dcd-178a9cd0e1b0" providerId="ADAL" clId="{6635BE88-E622-4209-B003-D5FF412B30B6}" dt="2022-10-10T11:51:39.390" v="2463"/>
          <ac:spMkLst>
            <pc:docMk/>
            <pc:sldMk cId="2328650505" sldId="367"/>
            <ac:spMk id="51" creationId="{C9563058-E0C2-1AEC-04B0-BE8824C1A538}"/>
          </ac:spMkLst>
        </pc:spChg>
        <pc:spChg chg="mod">
          <ac:chgData name="Quan Nguyen - Y17" userId="fcceac3d-5680-48d6-8dcd-178a9cd0e1b0" providerId="ADAL" clId="{6635BE88-E622-4209-B003-D5FF412B30B6}" dt="2022-10-10T11:51:39.390" v="2463"/>
          <ac:spMkLst>
            <pc:docMk/>
            <pc:sldMk cId="2328650505" sldId="367"/>
            <ac:spMk id="52" creationId="{3663F291-5F53-4BDE-A6B5-F518B2A4DCC9}"/>
          </ac:spMkLst>
        </pc:spChg>
        <pc:spChg chg="mod">
          <ac:chgData name="Quan Nguyen - Y17" userId="fcceac3d-5680-48d6-8dcd-178a9cd0e1b0" providerId="ADAL" clId="{6635BE88-E622-4209-B003-D5FF412B30B6}" dt="2022-10-10T11:51:39.390" v="2463"/>
          <ac:spMkLst>
            <pc:docMk/>
            <pc:sldMk cId="2328650505" sldId="367"/>
            <ac:spMk id="53" creationId="{66B4BC60-68A9-6761-7C90-1046AD663367}"/>
          </ac:spMkLst>
        </pc:spChg>
        <pc:spChg chg="mod">
          <ac:chgData name="Quan Nguyen - Y17" userId="fcceac3d-5680-48d6-8dcd-178a9cd0e1b0" providerId="ADAL" clId="{6635BE88-E622-4209-B003-D5FF412B30B6}" dt="2022-10-10T11:51:39.390" v="2463"/>
          <ac:spMkLst>
            <pc:docMk/>
            <pc:sldMk cId="2328650505" sldId="367"/>
            <ac:spMk id="54" creationId="{6A629EFF-9176-EA6A-85DF-1D1E28D5A9FC}"/>
          </ac:spMkLst>
        </pc:spChg>
        <pc:spChg chg="mod">
          <ac:chgData name="Quan Nguyen - Y17" userId="fcceac3d-5680-48d6-8dcd-178a9cd0e1b0" providerId="ADAL" clId="{6635BE88-E622-4209-B003-D5FF412B30B6}" dt="2022-10-10T11:51:39.390" v="2463"/>
          <ac:spMkLst>
            <pc:docMk/>
            <pc:sldMk cId="2328650505" sldId="367"/>
            <ac:spMk id="55" creationId="{52DE912A-07FB-348A-7D54-B7B6D2DAD46B}"/>
          </ac:spMkLst>
        </pc:spChg>
        <pc:spChg chg="mod">
          <ac:chgData name="Quan Nguyen - Y17" userId="fcceac3d-5680-48d6-8dcd-178a9cd0e1b0" providerId="ADAL" clId="{6635BE88-E622-4209-B003-D5FF412B30B6}" dt="2022-10-10T11:51:39.390" v="2463"/>
          <ac:spMkLst>
            <pc:docMk/>
            <pc:sldMk cId="2328650505" sldId="367"/>
            <ac:spMk id="56" creationId="{4FB21480-CA80-A181-4F72-48795ECAA1DA}"/>
          </ac:spMkLst>
        </pc:spChg>
        <pc:spChg chg="mod">
          <ac:chgData name="Quan Nguyen - Y17" userId="fcceac3d-5680-48d6-8dcd-178a9cd0e1b0" providerId="ADAL" clId="{6635BE88-E622-4209-B003-D5FF412B30B6}" dt="2022-10-10T11:51:39.390" v="2463"/>
          <ac:spMkLst>
            <pc:docMk/>
            <pc:sldMk cId="2328650505" sldId="367"/>
            <ac:spMk id="57" creationId="{F0B2674A-3A82-7C7D-A053-62C68790169E}"/>
          </ac:spMkLst>
        </pc:spChg>
        <pc:spChg chg="mod">
          <ac:chgData name="Quan Nguyen - Y17" userId="fcceac3d-5680-48d6-8dcd-178a9cd0e1b0" providerId="ADAL" clId="{6635BE88-E622-4209-B003-D5FF412B30B6}" dt="2022-10-10T11:51:39.390" v="2463"/>
          <ac:spMkLst>
            <pc:docMk/>
            <pc:sldMk cId="2328650505" sldId="367"/>
            <ac:spMk id="58" creationId="{1A2A3AC0-C7D7-A9C5-23C5-B8A6812750EB}"/>
          </ac:spMkLst>
        </pc:spChg>
        <pc:spChg chg="mod">
          <ac:chgData name="Quan Nguyen - Y17" userId="fcceac3d-5680-48d6-8dcd-178a9cd0e1b0" providerId="ADAL" clId="{6635BE88-E622-4209-B003-D5FF412B30B6}" dt="2022-10-10T11:51:39.390" v="2463"/>
          <ac:spMkLst>
            <pc:docMk/>
            <pc:sldMk cId="2328650505" sldId="367"/>
            <ac:spMk id="59" creationId="{8DB3BC46-CDF4-8D6D-E42B-0445B2106718}"/>
          </ac:spMkLst>
        </pc:spChg>
        <pc:spChg chg="mod">
          <ac:chgData name="Quan Nguyen - Y17" userId="fcceac3d-5680-48d6-8dcd-178a9cd0e1b0" providerId="ADAL" clId="{6635BE88-E622-4209-B003-D5FF412B30B6}" dt="2022-10-10T11:51:39.390" v="2463"/>
          <ac:spMkLst>
            <pc:docMk/>
            <pc:sldMk cId="2328650505" sldId="367"/>
            <ac:spMk id="60" creationId="{A4F31F5B-3799-80D2-80A7-FF109B0C174E}"/>
          </ac:spMkLst>
        </pc:spChg>
        <pc:spChg chg="mod">
          <ac:chgData name="Quan Nguyen - Y17" userId="fcceac3d-5680-48d6-8dcd-178a9cd0e1b0" providerId="ADAL" clId="{6635BE88-E622-4209-B003-D5FF412B30B6}" dt="2022-10-10T11:51:39.390" v="2463"/>
          <ac:spMkLst>
            <pc:docMk/>
            <pc:sldMk cId="2328650505" sldId="367"/>
            <ac:spMk id="61" creationId="{E084C21C-FF5F-A148-09DE-B7D31CD6E90D}"/>
          </ac:spMkLst>
        </pc:spChg>
        <pc:spChg chg="mod">
          <ac:chgData name="Quan Nguyen - Y17" userId="fcceac3d-5680-48d6-8dcd-178a9cd0e1b0" providerId="ADAL" clId="{6635BE88-E622-4209-B003-D5FF412B30B6}" dt="2022-10-10T11:51:39.390" v="2463"/>
          <ac:spMkLst>
            <pc:docMk/>
            <pc:sldMk cId="2328650505" sldId="367"/>
            <ac:spMk id="62" creationId="{C87FFD3B-0D3D-7562-AAEE-26F096E6BAAA}"/>
          </ac:spMkLst>
        </pc:spChg>
        <pc:spChg chg="mod">
          <ac:chgData name="Quan Nguyen - Y17" userId="fcceac3d-5680-48d6-8dcd-178a9cd0e1b0" providerId="ADAL" clId="{6635BE88-E622-4209-B003-D5FF412B30B6}" dt="2022-10-10T11:51:39.390" v="2463"/>
          <ac:spMkLst>
            <pc:docMk/>
            <pc:sldMk cId="2328650505" sldId="367"/>
            <ac:spMk id="63" creationId="{0D5D04EF-4C14-33AB-3F86-6FFEC8E18F6E}"/>
          </ac:spMkLst>
        </pc:spChg>
        <pc:spChg chg="mod">
          <ac:chgData name="Quan Nguyen - Y17" userId="fcceac3d-5680-48d6-8dcd-178a9cd0e1b0" providerId="ADAL" clId="{6635BE88-E622-4209-B003-D5FF412B30B6}" dt="2022-10-10T11:51:39.390" v="2463"/>
          <ac:spMkLst>
            <pc:docMk/>
            <pc:sldMk cId="2328650505" sldId="367"/>
            <ac:spMk id="128" creationId="{5F015060-505C-1D19-28C1-7165F211CD57}"/>
          </ac:spMkLst>
        </pc:spChg>
        <pc:spChg chg="mod">
          <ac:chgData name="Quan Nguyen - Y17" userId="fcceac3d-5680-48d6-8dcd-178a9cd0e1b0" providerId="ADAL" clId="{6635BE88-E622-4209-B003-D5FF412B30B6}" dt="2022-10-10T11:51:39.390" v="2463"/>
          <ac:spMkLst>
            <pc:docMk/>
            <pc:sldMk cId="2328650505" sldId="367"/>
            <ac:spMk id="129" creationId="{7C8A0619-40F4-98A9-08A6-4A0187EBDB47}"/>
          </ac:spMkLst>
        </pc:spChg>
        <pc:spChg chg="mod">
          <ac:chgData name="Quan Nguyen - Y17" userId="fcceac3d-5680-48d6-8dcd-178a9cd0e1b0" providerId="ADAL" clId="{6635BE88-E622-4209-B003-D5FF412B30B6}" dt="2022-10-10T11:51:39.390" v="2463"/>
          <ac:spMkLst>
            <pc:docMk/>
            <pc:sldMk cId="2328650505" sldId="367"/>
            <ac:spMk id="130" creationId="{C789BD2A-C8C9-D884-2A97-8F57EEB4B067}"/>
          </ac:spMkLst>
        </pc:spChg>
        <pc:spChg chg="mod">
          <ac:chgData name="Quan Nguyen - Y17" userId="fcceac3d-5680-48d6-8dcd-178a9cd0e1b0" providerId="ADAL" clId="{6635BE88-E622-4209-B003-D5FF412B30B6}" dt="2022-10-10T11:51:39.390" v="2463"/>
          <ac:spMkLst>
            <pc:docMk/>
            <pc:sldMk cId="2328650505" sldId="367"/>
            <ac:spMk id="131" creationId="{93CDD44D-7D92-1082-69DB-FE46ECD67061}"/>
          </ac:spMkLst>
        </pc:spChg>
        <pc:spChg chg="mod">
          <ac:chgData name="Quan Nguyen - Y17" userId="fcceac3d-5680-48d6-8dcd-178a9cd0e1b0" providerId="ADAL" clId="{6635BE88-E622-4209-B003-D5FF412B30B6}" dt="2022-10-10T11:51:39.390" v="2463"/>
          <ac:spMkLst>
            <pc:docMk/>
            <pc:sldMk cId="2328650505" sldId="367"/>
            <ac:spMk id="132" creationId="{87ECFE48-3F41-0A96-792E-797CEB755058}"/>
          </ac:spMkLst>
        </pc:spChg>
        <pc:grpChg chg="mod">
          <ac:chgData name="Quan Nguyen - Y17" userId="fcceac3d-5680-48d6-8dcd-178a9cd0e1b0" providerId="ADAL" clId="{6635BE88-E622-4209-B003-D5FF412B30B6}" dt="2022-10-10T11:53:04.572" v="2474" actId="14100"/>
          <ac:grpSpMkLst>
            <pc:docMk/>
            <pc:sldMk cId="2328650505" sldId="367"/>
            <ac:grpSpMk id="6" creationId="{39C49E6D-3CE4-A5ED-69F2-6501733A8BB4}"/>
          </ac:grpSpMkLst>
        </pc:grpChg>
        <pc:grpChg chg="add mod">
          <ac:chgData name="Quan Nguyen - Y17" userId="fcceac3d-5680-48d6-8dcd-178a9cd0e1b0" providerId="ADAL" clId="{6635BE88-E622-4209-B003-D5FF412B30B6}" dt="2022-10-10T11:51:49.931" v="2465" actId="1076"/>
          <ac:grpSpMkLst>
            <pc:docMk/>
            <pc:sldMk cId="2328650505" sldId="367"/>
            <ac:grpSpMk id="11" creationId="{C3AD557B-F4F3-58B0-D473-064CF45013B2}"/>
          </ac:grpSpMkLst>
        </pc:grpChg>
        <pc:grpChg chg="mod">
          <ac:chgData name="Quan Nguyen - Y17" userId="fcceac3d-5680-48d6-8dcd-178a9cd0e1b0" providerId="ADAL" clId="{6635BE88-E622-4209-B003-D5FF412B30B6}" dt="2022-10-10T11:51:39.390" v="2463"/>
          <ac:grpSpMkLst>
            <pc:docMk/>
            <pc:sldMk cId="2328650505" sldId="367"/>
            <ac:grpSpMk id="13" creationId="{373D4344-1A44-F084-0D91-2A54162C0F01}"/>
          </ac:grpSpMkLst>
        </pc:grpChg>
        <pc:grpChg chg="mod">
          <ac:chgData name="Quan Nguyen - Y17" userId="fcceac3d-5680-48d6-8dcd-178a9cd0e1b0" providerId="ADAL" clId="{6635BE88-E622-4209-B003-D5FF412B30B6}" dt="2022-10-10T11:51:39.390" v="2463"/>
          <ac:grpSpMkLst>
            <pc:docMk/>
            <pc:sldMk cId="2328650505" sldId="367"/>
            <ac:grpSpMk id="14" creationId="{F55C27B4-23D6-61BF-7A53-57392BF3EA94}"/>
          </ac:grpSpMkLst>
        </pc:grpChg>
        <pc:grpChg chg="mod">
          <ac:chgData name="Quan Nguyen - Y17" userId="fcceac3d-5680-48d6-8dcd-178a9cd0e1b0" providerId="ADAL" clId="{6635BE88-E622-4209-B003-D5FF412B30B6}" dt="2022-10-10T11:51:39.390" v="2463"/>
          <ac:grpSpMkLst>
            <pc:docMk/>
            <pc:sldMk cId="2328650505" sldId="367"/>
            <ac:grpSpMk id="15" creationId="{747BB94F-6B87-C1D8-A640-59D58396A95D}"/>
          </ac:grpSpMkLst>
        </pc:grpChg>
        <pc:grpChg chg="mod">
          <ac:chgData name="Quan Nguyen - Y17" userId="fcceac3d-5680-48d6-8dcd-178a9cd0e1b0" providerId="ADAL" clId="{6635BE88-E622-4209-B003-D5FF412B30B6}" dt="2022-10-10T11:51:39.390" v="2463"/>
          <ac:grpSpMkLst>
            <pc:docMk/>
            <pc:sldMk cId="2328650505" sldId="367"/>
            <ac:grpSpMk id="16" creationId="{5D2111A9-5A1D-EE32-2DC6-062BBC5FF6C4}"/>
          </ac:grpSpMkLst>
        </pc:grpChg>
        <pc:grpChg chg="mod">
          <ac:chgData name="Quan Nguyen - Y17" userId="fcceac3d-5680-48d6-8dcd-178a9cd0e1b0" providerId="ADAL" clId="{6635BE88-E622-4209-B003-D5FF412B30B6}" dt="2022-10-10T11:51:39.390" v="2463"/>
          <ac:grpSpMkLst>
            <pc:docMk/>
            <pc:sldMk cId="2328650505" sldId="367"/>
            <ac:grpSpMk id="22" creationId="{B5B66C43-436D-3E0C-CF54-67BD798EDCD0}"/>
          </ac:grpSpMkLst>
        </pc:grpChg>
        <pc:grpChg chg="mod">
          <ac:chgData name="Quan Nguyen - Y17" userId="fcceac3d-5680-48d6-8dcd-178a9cd0e1b0" providerId="ADAL" clId="{6635BE88-E622-4209-B003-D5FF412B30B6}" dt="2022-10-10T11:51:39.390" v="2463"/>
          <ac:grpSpMkLst>
            <pc:docMk/>
            <pc:sldMk cId="2328650505" sldId="367"/>
            <ac:grpSpMk id="23" creationId="{C6FBA55D-6619-9EF9-27C6-9EE40B57FEF4}"/>
          </ac:grpSpMkLst>
        </pc:grpChg>
        <pc:grpChg chg="mod">
          <ac:chgData name="Quan Nguyen - Y17" userId="fcceac3d-5680-48d6-8dcd-178a9cd0e1b0" providerId="ADAL" clId="{6635BE88-E622-4209-B003-D5FF412B30B6}" dt="2022-10-10T11:51:39.390" v="2463"/>
          <ac:grpSpMkLst>
            <pc:docMk/>
            <pc:sldMk cId="2328650505" sldId="367"/>
            <ac:grpSpMk id="25" creationId="{16A2069E-16B4-51FC-CB2D-A4F879B7B656}"/>
          </ac:grpSpMkLst>
        </pc:grpChg>
        <pc:cxnChg chg="mod">
          <ac:chgData name="Quan Nguyen - Y17" userId="fcceac3d-5680-48d6-8dcd-178a9cd0e1b0" providerId="ADAL" clId="{6635BE88-E622-4209-B003-D5FF412B30B6}" dt="2022-10-10T11:49:54.149" v="2454" actId="14100"/>
          <ac:cxnSpMkLst>
            <pc:docMk/>
            <pc:sldMk cId="2328650505" sldId="367"/>
            <ac:cxnSpMk id="7" creationId="{94365525-32F7-49AD-F938-D5D24335C8F5}"/>
          </ac:cxnSpMkLst>
        </pc:cxnChg>
      </pc:sldChg>
      <pc:sldChg chg="addSp delSp modSp add mod">
        <pc:chgData name="Quan Nguyen - Y17" userId="fcceac3d-5680-48d6-8dcd-178a9cd0e1b0" providerId="ADAL" clId="{6635BE88-E622-4209-B003-D5FF412B30B6}" dt="2022-10-10T11:53:59.692" v="2482" actId="115"/>
        <pc:sldMkLst>
          <pc:docMk/>
          <pc:sldMk cId="1769034468" sldId="368"/>
        </pc:sldMkLst>
        <pc:spChg chg="add mod">
          <ac:chgData name="Quan Nguyen - Y17" userId="fcceac3d-5680-48d6-8dcd-178a9cd0e1b0" providerId="ADAL" clId="{6635BE88-E622-4209-B003-D5FF412B30B6}" dt="2022-10-10T11:53:59.692" v="2482" actId="115"/>
          <ac:spMkLst>
            <pc:docMk/>
            <pc:sldMk cId="1769034468" sldId="368"/>
            <ac:spMk id="2" creationId="{2B255ED9-3C37-8ECB-B005-484B6C90F187}"/>
          </ac:spMkLst>
        </pc:spChg>
        <pc:spChg chg="mod">
          <ac:chgData name="Quan Nguyen - Y17" userId="fcceac3d-5680-48d6-8dcd-178a9cd0e1b0" providerId="ADAL" clId="{6635BE88-E622-4209-B003-D5FF412B30B6}" dt="2022-10-10T11:53:26.587" v="2478" actId="1076"/>
          <ac:spMkLst>
            <pc:docMk/>
            <pc:sldMk cId="1769034468" sldId="368"/>
            <ac:spMk id="10" creationId="{18F516DB-97A3-4817-7B81-742976A03ABB}"/>
          </ac:spMkLst>
        </pc:spChg>
        <pc:grpChg chg="add mod">
          <ac:chgData name="Quan Nguyen - Y17" userId="fcceac3d-5680-48d6-8dcd-178a9cd0e1b0" providerId="ADAL" clId="{6635BE88-E622-4209-B003-D5FF412B30B6}" dt="2022-10-10T11:53:18.900" v="2476" actId="1076"/>
          <ac:grpSpMkLst>
            <pc:docMk/>
            <pc:sldMk cId="1769034468" sldId="368"/>
            <ac:grpSpMk id="6" creationId="{1D4BCA1E-322C-F310-31DB-7C4E1BCBF1E6}"/>
          </ac:grpSpMkLst>
        </pc:grpChg>
        <pc:picChg chg="del">
          <ac:chgData name="Quan Nguyen - Y17" userId="fcceac3d-5680-48d6-8dcd-178a9cd0e1b0" providerId="ADAL" clId="{6635BE88-E622-4209-B003-D5FF412B30B6}" dt="2022-10-10T11:52:43.746" v="2470" actId="478"/>
          <ac:picMkLst>
            <pc:docMk/>
            <pc:sldMk cId="1769034468" sldId="368"/>
            <ac:picMk id="3" creationId="{7833F102-6B85-C06C-F9BC-02878BCA3002}"/>
          </ac:picMkLst>
        </pc:picChg>
        <pc:picChg chg="add mod">
          <ac:chgData name="Quan Nguyen - Y17" userId="fcceac3d-5680-48d6-8dcd-178a9cd0e1b0" providerId="ADAL" clId="{6635BE88-E622-4209-B003-D5FF412B30B6}" dt="2022-10-10T11:52:52.199" v="2473" actId="1076"/>
          <ac:picMkLst>
            <pc:docMk/>
            <pc:sldMk cId="1769034468" sldId="368"/>
            <ac:picMk id="4" creationId="{D3C4646D-5AED-DD26-EDBB-5FF47B46CDC5}"/>
          </ac:picMkLst>
        </pc:picChg>
        <pc:picChg chg="add mod">
          <ac:chgData name="Quan Nguyen - Y17" userId="fcceac3d-5680-48d6-8dcd-178a9cd0e1b0" providerId="ADAL" clId="{6635BE88-E622-4209-B003-D5FF412B30B6}" dt="2022-10-10T11:52:52.199" v="2473" actId="1076"/>
          <ac:picMkLst>
            <pc:docMk/>
            <pc:sldMk cId="1769034468" sldId="368"/>
            <ac:picMk id="5" creationId="{8F83EC1F-56FD-DDCC-86E5-A4B368201D3A}"/>
          </ac:picMkLst>
        </pc:picChg>
        <pc:picChg chg="del">
          <ac:chgData name="Quan Nguyen - Y17" userId="fcceac3d-5680-48d6-8dcd-178a9cd0e1b0" providerId="ADAL" clId="{6635BE88-E622-4209-B003-D5FF412B30B6}" dt="2022-10-10T11:52:44.355" v="2471" actId="478"/>
          <ac:picMkLst>
            <pc:docMk/>
            <pc:sldMk cId="1769034468" sldId="368"/>
            <ac:picMk id="7" creationId="{5A80ECEA-000F-81FA-372B-3CFB20146630}"/>
          </ac:picMkLst>
        </pc:picChg>
        <pc:cxnChg chg="mod">
          <ac:chgData name="Quan Nguyen - Y17" userId="fcceac3d-5680-48d6-8dcd-178a9cd0e1b0" providerId="ADAL" clId="{6635BE88-E622-4209-B003-D5FF412B30B6}" dt="2022-10-10T11:53:46.996" v="2481" actId="14100"/>
          <ac:cxnSpMkLst>
            <pc:docMk/>
            <pc:sldMk cId="1769034468" sldId="368"/>
            <ac:cxnSpMk id="9" creationId="{F3BE4E5E-A2DA-5E9C-DCE4-04CDBEAFB006}"/>
          </ac:cxnSpMkLst>
        </pc:cxnChg>
      </pc:sldChg>
      <pc:sldChg chg="addSp modSp add mod">
        <pc:chgData name="Quan Nguyen - Y17" userId="fcceac3d-5680-48d6-8dcd-178a9cd0e1b0" providerId="ADAL" clId="{6635BE88-E622-4209-B003-D5FF412B30B6}" dt="2022-10-10T12:18:38.592" v="2911" actId="113"/>
        <pc:sldMkLst>
          <pc:docMk/>
          <pc:sldMk cId="175695467" sldId="369"/>
        </pc:sldMkLst>
        <pc:spChg chg="add mod">
          <ac:chgData name="Quan Nguyen - Y17" userId="fcceac3d-5680-48d6-8dcd-178a9cd0e1b0" providerId="ADAL" clId="{6635BE88-E622-4209-B003-D5FF412B30B6}" dt="2022-10-10T11:54:41.515" v="2489" actId="1076"/>
          <ac:spMkLst>
            <pc:docMk/>
            <pc:sldMk cId="175695467" sldId="369"/>
            <ac:spMk id="2" creationId="{8BE4FE87-A174-7137-C8E6-77287D71F353}"/>
          </ac:spMkLst>
        </pc:spChg>
        <pc:spChg chg="add mod">
          <ac:chgData name="Quan Nguyen - Y17" userId="fcceac3d-5680-48d6-8dcd-178a9cd0e1b0" providerId="ADAL" clId="{6635BE88-E622-4209-B003-D5FF412B30B6}" dt="2022-10-10T12:18:38.592" v="2911" actId="113"/>
          <ac:spMkLst>
            <pc:docMk/>
            <pc:sldMk cId="175695467" sldId="369"/>
            <ac:spMk id="3" creationId="{2CBA0A16-9013-A615-8515-0F7E2D7F7A64}"/>
          </ac:spMkLst>
        </pc:spChg>
      </pc:sldChg>
      <pc:sldChg chg="delSp modSp add mod">
        <pc:chgData name="Quan Nguyen - Y17" userId="fcceac3d-5680-48d6-8dcd-178a9cd0e1b0" providerId="ADAL" clId="{6635BE88-E622-4209-B003-D5FF412B30B6}" dt="2022-10-10T11:55:56.828" v="2532" actId="1076"/>
        <pc:sldMkLst>
          <pc:docMk/>
          <pc:sldMk cId="489567044" sldId="370"/>
        </pc:sldMkLst>
        <pc:spChg chg="mod">
          <ac:chgData name="Quan Nguyen - Y17" userId="fcceac3d-5680-48d6-8dcd-178a9cd0e1b0" providerId="ADAL" clId="{6635BE88-E622-4209-B003-D5FF412B30B6}" dt="2022-10-10T11:55:56.828" v="2532" actId="1076"/>
          <ac:spMkLst>
            <pc:docMk/>
            <pc:sldMk cId="489567044" sldId="370"/>
            <ac:spMk id="2" creationId="{181BF466-675B-4C91-E945-C6343C6128B9}"/>
          </ac:spMkLst>
        </pc:spChg>
        <pc:spChg chg="del">
          <ac:chgData name="Quan Nguyen - Y17" userId="fcceac3d-5680-48d6-8dcd-178a9cd0e1b0" providerId="ADAL" clId="{6635BE88-E622-4209-B003-D5FF412B30B6}" dt="2022-10-10T11:55:49.173" v="2531" actId="478"/>
          <ac:spMkLst>
            <pc:docMk/>
            <pc:sldMk cId="489567044" sldId="370"/>
            <ac:spMk id="3" creationId="{312F46FB-05E2-7C41-63A5-C464107D8AD2}"/>
          </ac:spMkLst>
        </pc:spChg>
        <pc:spChg chg="mod">
          <ac:chgData name="Quan Nguyen - Y17" userId="fcceac3d-5680-48d6-8dcd-178a9cd0e1b0" providerId="ADAL" clId="{6635BE88-E622-4209-B003-D5FF412B30B6}" dt="2022-10-10T11:55:19.187" v="2528" actId="20577"/>
          <ac:spMkLst>
            <pc:docMk/>
            <pc:sldMk cId="489567044" sldId="370"/>
            <ac:spMk id="14" creationId="{75D937E8-ACE5-44B9-8289-4EA6EFF979B0}"/>
          </ac:spMkLst>
        </pc:spChg>
        <pc:grpChg chg="del">
          <ac:chgData name="Quan Nguyen - Y17" userId="fcceac3d-5680-48d6-8dcd-178a9cd0e1b0" providerId="ADAL" clId="{6635BE88-E622-4209-B003-D5FF412B30B6}" dt="2022-10-10T11:55:48.293" v="2530" actId="478"/>
          <ac:grpSpMkLst>
            <pc:docMk/>
            <pc:sldMk cId="489567044" sldId="370"/>
            <ac:grpSpMk id="4" creationId="{82C04291-E69B-A1E6-2132-8CEE6B8B8E68}"/>
          </ac:grpSpMkLst>
        </pc:grpChg>
      </pc:sldChg>
      <pc:sldChg chg="addSp delSp modSp add del mod">
        <pc:chgData name="Quan Nguyen - Y17" userId="fcceac3d-5680-48d6-8dcd-178a9cd0e1b0" providerId="ADAL" clId="{6635BE88-E622-4209-B003-D5FF412B30B6}" dt="2022-10-10T12:16:07.957" v="2898" actId="47"/>
        <pc:sldMkLst>
          <pc:docMk/>
          <pc:sldMk cId="370066577" sldId="371"/>
        </pc:sldMkLst>
        <pc:spChg chg="del">
          <ac:chgData name="Quan Nguyen - Y17" userId="fcceac3d-5680-48d6-8dcd-178a9cd0e1b0" providerId="ADAL" clId="{6635BE88-E622-4209-B003-D5FF412B30B6}" dt="2022-10-10T12:06:30.557" v="2717" actId="478"/>
          <ac:spMkLst>
            <pc:docMk/>
            <pc:sldMk cId="370066577" sldId="371"/>
            <ac:spMk id="2" creationId="{8BE4FE87-A174-7137-C8E6-77287D71F353}"/>
          </ac:spMkLst>
        </pc:spChg>
        <pc:spChg chg="del">
          <ac:chgData name="Quan Nguyen - Y17" userId="fcceac3d-5680-48d6-8dcd-178a9cd0e1b0" providerId="ADAL" clId="{6635BE88-E622-4209-B003-D5FF412B30B6}" dt="2022-10-10T12:06:31.744" v="2718" actId="478"/>
          <ac:spMkLst>
            <pc:docMk/>
            <pc:sldMk cId="370066577" sldId="371"/>
            <ac:spMk id="3" creationId="{2CBA0A16-9013-A615-8515-0F7E2D7F7A64}"/>
          </ac:spMkLst>
        </pc:spChg>
        <pc:spChg chg="add del mod">
          <ac:chgData name="Quan Nguyen - Y17" userId="fcceac3d-5680-48d6-8dcd-178a9cd0e1b0" providerId="ADAL" clId="{6635BE88-E622-4209-B003-D5FF412B30B6}" dt="2022-10-10T12:07:35.506" v="2722"/>
          <ac:spMkLst>
            <pc:docMk/>
            <pc:sldMk cId="370066577" sldId="371"/>
            <ac:spMk id="5" creationId="{14006522-8CAF-98A0-10DF-026285D9AA94}"/>
          </ac:spMkLst>
        </pc:spChg>
        <pc:spChg chg="add mod">
          <ac:chgData name="Quan Nguyen - Y17" userId="fcceac3d-5680-48d6-8dcd-178a9cd0e1b0" providerId="ADAL" clId="{6635BE88-E622-4209-B003-D5FF412B30B6}" dt="2022-10-10T12:11:42.820" v="2878" actId="1076"/>
          <ac:spMkLst>
            <pc:docMk/>
            <pc:sldMk cId="370066577" sldId="371"/>
            <ac:spMk id="6" creationId="{D5D23F14-BADD-313A-AE4C-8C2774F6C8DF}"/>
          </ac:spMkLst>
        </pc:spChg>
        <pc:picChg chg="add del mod">
          <ac:chgData name="Quan Nguyen - Y17" userId="fcceac3d-5680-48d6-8dcd-178a9cd0e1b0" providerId="ADAL" clId="{6635BE88-E622-4209-B003-D5FF412B30B6}" dt="2022-10-10T12:08:26.260" v="2728" actId="478"/>
          <ac:picMkLst>
            <pc:docMk/>
            <pc:sldMk cId="370066577" sldId="371"/>
            <ac:picMk id="2050" creationId="{4D20329A-BB53-1F3E-D462-13F18357A20D}"/>
          </ac:picMkLst>
        </pc:picChg>
        <pc:picChg chg="add mod">
          <ac:chgData name="Quan Nguyen - Y17" userId="fcceac3d-5680-48d6-8dcd-178a9cd0e1b0" providerId="ADAL" clId="{6635BE88-E622-4209-B003-D5FF412B30B6}" dt="2022-10-10T12:11:37.267" v="2877" actId="1076"/>
          <ac:picMkLst>
            <pc:docMk/>
            <pc:sldMk cId="370066577" sldId="371"/>
            <ac:picMk id="2052" creationId="{56B145E8-6ECD-E10A-CD05-5D91593282E8}"/>
          </ac:picMkLst>
        </pc:picChg>
      </pc:sldChg>
      <pc:sldChg chg="new del">
        <pc:chgData name="Quan Nguyen - Y17" userId="fcceac3d-5680-48d6-8dcd-178a9cd0e1b0" providerId="ADAL" clId="{6635BE88-E622-4209-B003-D5FF412B30B6}" dt="2022-10-10T11:56:36.998" v="2536" actId="47"/>
        <pc:sldMkLst>
          <pc:docMk/>
          <pc:sldMk cId="1514224585" sldId="371"/>
        </pc:sldMkLst>
      </pc:sldChg>
      <pc:sldChg chg="addSp delSp modSp add mod">
        <pc:chgData name="Quan Nguyen - Y17" userId="fcceac3d-5680-48d6-8dcd-178a9cd0e1b0" providerId="ADAL" clId="{6635BE88-E622-4209-B003-D5FF412B30B6}" dt="2022-10-10T12:16:30.053" v="2904" actId="1076"/>
        <pc:sldMkLst>
          <pc:docMk/>
          <pc:sldMk cId="320637392" sldId="372"/>
        </pc:sldMkLst>
        <pc:spChg chg="add del mod">
          <ac:chgData name="Quan Nguyen - Y17" userId="fcceac3d-5680-48d6-8dcd-178a9cd0e1b0" providerId="ADAL" clId="{6635BE88-E622-4209-B003-D5FF412B30B6}" dt="2022-10-10T12:12:14.646" v="2883" actId="478"/>
          <ac:spMkLst>
            <pc:docMk/>
            <pc:sldMk cId="320637392" sldId="372"/>
            <ac:spMk id="3" creationId="{FA555199-018C-63B6-FCE6-0B932DE22DB9}"/>
          </ac:spMkLst>
        </pc:spChg>
        <pc:spChg chg="mod">
          <ac:chgData name="Quan Nguyen - Y17" userId="fcceac3d-5680-48d6-8dcd-178a9cd0e1b0" providerId="ADAL" clId="{6635BE88-E622-4209-B003-D5FF412B30B6}" dt="2022-10-10T12:16:21.757" v="2902" actId="14100"/>
          <ac:spMkLst>
            <pc:docMk/>
            <pc:sldMk cId="320637392" sldId="372"/>
            <ac:spMk id="14" creationId="{75D937E8-ACE5-44B9-8289-4EA6EFF979B0}"/>
          </ac:spMkLst>
        </pc:spChg>
        <pc:grpChg chg="mod">
          <ac:chgData name="Quan Nguyen - Y17" userId="fcceac3d-5680-48d6-8dcd-178a9cd0e1b0" providerId="ADAL" clId="{6635BE88-E622-4209-B003-D5FF412B30B6}" dt="2022-10-10T12:16:16.589" v="2900" actId="14100"/>
          <ac:grpSpMkLst>
            <pc:docMk/>
            <pc:sldMk cId="320637392" sldId="372"/>
            <ac:grpSpMk id="8" creationId="{0B08BBB2-D723-40AF-8467-E62CB87D54D3}"/>
          </ac:grpSpMkLst>
        </pc:grpChg>
        <pc:grpChg chg="mod">
          <ac:chgData name="Quan Nguyen - Y17" userId="fcceac3d-5680-48d6-8dcd-178a9cd0e1b0" providerId="ADAL" clId="{6635BE88-E622-4209-B003-D5FF412B30B6}" dt="2022-10-10T12:16:30.053" v="2904" actId="1076"/>
          <ac:grpSpMkLst>
            <pc:docMk/>
            <pc:sldMk cId="320637392" sldId="372"/>
            <ac:grpSpMk id="185" creationId="{8ED9B3ED-7120-4603-8CCD-E00D81660B0D}"/>
          </ac:grpSpMkLst>
        </pc:grpChg>
        <pc:picChg chg="add del mod">
          <ac:chgData name="Quan Nguyen - Y17" userId="fcceac3d-5680-48d6-8dcd-178a9cd0e1b0" providerId="ADAL" clId="{6635BE88-E622-4209-B003-D5FF412B30B6}" dt="2022-10-10T12:15:05.192" v="2888" actId="478"/>
          <ac:picMkLst>
            <pc:docMk/>
            <pc:sldMk cId="320637392" sldId="372"/>
            <ac:picMk id="2" creationId="{BF2EEDC3-23F7-E40E-600B-227D1AA3D20E}"/>
          </ac:picMkLst>
        </pc:picChg>
        <pc:picChg chg="add del mod">
          <ac:chgData name="Quan Nguyen - Y17" userId="fcceac3d-5680-48d6-8dcd-178a9cd0e1b0" providerId="ADAL" clId="{6635BE88-E622-4209-B003-D5FF412B30B6}" dt="2022-10-10T12:16:09.978" v="2899" actId="478"/>
          <ac:picMkLst>
            <pc:docMk/>
            <pc:sldMk cId="320637392" sldId="372"/>
            <ac:picMk id="3074" creationId="{23E9910C-B97A-98CB-466C-6CD24C51E7A6}"/>
          </ac:picMkLst>
        </pc:picChg>
        <pc:cxnChg chg="mod">
          <ac:chgData name="Quan Nguyen - Y17" userId="fcceac3d-5680-48d6-8dcd-178a9cd0e1b0" providerId="ADAL" clId="{6635BE88-E622-4209-B003-D5FF412B30B6}" dt="2022-10-10T12:16:25.757" v="2903" actId="1076"/>
          <ac:cxnSpMkLst>
            <pc:docMk/>
            <pc:sldMk cId="320637392" sldId="372"/>
            <ac:cxnSpMk id="100" creationId="{C37D7D94-A4F8-436E-A575-EF167AFBCF7C}"/>
          </ac:cxnSpMkLst>
        </pc:cxnChg>
      </pc:sldChg>
      <pc:sldChg chg="addSp delSp modSp add del mod modNotesTx">
        <pc:chgData name="Quan Nguyen - Y17" userId="fcceac3d-5680-48d6-8dcd-178a9cd0e1b0" providerId="ADAL" clId="{6635BE88-E622-4209-B003-D5FF412B30B6}" dt="2022-10-10T12:05:52.916" v="2715" actId="47"/>
        <pc:sldMkLst>
          <pc:docMk/>
          <pc:sldMk cId="1607865695" sldId="372"/>
        </pc:sldMkLst>
        <pc:spChg chg="add mod">
          <ac:chgData name="Quan Nguyen - Y17" userId="fcceac3d-5680-48d6-8dcd-178a9cd0e1b0" providerId="ADAL" clId="{6635BE88-E622-4209-B003-D5FF412B30B6}" dt="2022-10-10T12:04:37.124" v="2701" actId="1076"/>
          <ac:spMkLst>
            <pc:docMk/>
            <pc:sldMk cId="1607865695" sldId="372"/>
            <ac:spMk id="2" creationId="{49A013BC-7F80-0F84-19CA-A1A7E565B6A0}"/>
          </ac:spMkLst>
        </pc:spChg>
        <pc:spChg chg="del">
          <ac:chgData name="Quan Nguyen - Y17" userId="fcceac3d-5680-48d6-8dcd-178a9cd0e1b0" providerId="ADAL" clId="{6635BE88-E622-4209-B003-D5FF412B30B6}" dt="2022-10-10T12:00:26.139" v="2555" actId="478"/>
          <ac:spMkLst>
            <pc:docMk/>
            <pc:sldMk cId="1607865695" sldId="372"/>
            <ac:spMk id="5" creationId="{D755364E-337E-4CF9-BA2E-6218E08FA5C4}"/>
          </ac:spMkLst>
        </pc:spChg>
        <pc:spChg chg="mod">
          <ac:chgData name="Quan Nguyen - Y17" userId="fcceac3d-5680-48d6-8dcd-178a9cd0e1b0" providerId="ADAL" clId="{6635BE88-E622-4209-B003-D5FF412B30B6}" dt="2022-10-10T12:04:26.417" v="2699" actId="255"/>
          <ac:spMkLst>
            <pc:docMk/>
            <pc:sldMk cId="1607865695" sldId="372"/>
            <ac:spMk id="6" creationId="{4E517C28-B92E-4968-B277-6AA599C4EF0A}"/>
          </ac:spMkLst>
        </pc:spChg>
        <pc:spChg chg="add mod">
          <ac:chgData name="Quan Nguyen - Y17" userId="fcceac3d-5680-48d6-8dcd-178a9cd0e1b0" providerId="ADAL" clId="{6635BE88-E622-4209-B003-D5FF412B30B6}" dt="2022-10-10T12:04:39.517" v="2702" actId="1076"/>
          <ac:spMkLst>
            <pc:docMk/>
            <pc:sldMk cId="1607865695" sldId="372"/>
            <ac:spMk id="7" creationId="{E719F25A-3FCB-4DC3-F8F1-AE4BBC4081F2}"/>
          </ac:spMkLst>
        </pc:spChg>
        <pc:spChg chg="add mod ord">
          <ac:chgData name="Quan Nguyen - Y17" userId="fcceac3d-5680-48d6-8dcd-178a9cd0e1b0" providerId="ADAL" clId="{6635BE88-E622-4209-B003-D5FF412B30B6}" dt="2022-10-10T12:05:37.258" v="2713" actId="167"/>
          <ac:spMkLst>
            <pc:docMk/>
            <pc:sldMk cId="1607865695" sldId="372"/>
            <ac:spMk id="8" creationId="{34091A00-C592-090B-CD8D-30C0EB4F70E9}"/>
          </ac:spMkLst>
        </pc:spChg>
        <pc:spChg chg="del">
          <ac:chgData name="Quan Nguyen - Y17" userId="fcceac3d-5680-48d6-8dcd-178a9cd0e1b0" providerId="ADAL" clId="{6635BE88-E622-4209-B003-D5FF412B30B6}" dt="2022-10-10T12:01:07.961" v="2599" actId="478"/>
          <ac:spMkLst>
            <pc:docMk/>
            <pc:sldMk cId="1607865695" sldId="372"/>
            <ac:spMk id="25" creationId="{4429C897-4021-41E4-923A-CECD173E8818}"/>
          </ac:spMkLst>
        </pc:spChg>
        <pc:spChg chg="del">
          <ac:chgData name="Quan Nguyen - Y17" userId="fcceac3d-5680-48d6-8dcd-178a9cd0e1b0" providerId="ADAL" clId="{6635BE88-E622-4209-B003-D5FF412B30B6}" dt="2022-10-10T12:01:16.254" v="2602" actId="478"/>
          <ac:spMkLst>
            <pc:docMk/>
            <pc:sldMk cId="1607865695" sldId="372"/>
            <ac:spMk id="26" creationId="{AC35734E-904E-49A6-8870-C8BE2FC76AD2}"/>
          </ac:spMkLst>
        </pc:spChg>
        <pc:spChg chg="del">
          <ac:chgData name="Quan Nguyen - Y17" userId="fcceac3d-5680-48d6-8dcd-178a9cd0e1b0" providerId="ADAL" clId="{6635BE88-E622-4209-B003-D5FF412B30B6}" dt="2022-10-10T12:01:21.001" v="2604" actId="478"/>
          <ac:spMkLst>
            <pc:docMk/>
            <pc:sldMk cId="1607865695" sldId="372"/>
            <ac:spMk id="27" creationId="{74EA82D5-1454-4051-A92C-5B4E3A0137CE}"/>
          </ac:spMkLst>
        </pc:spChg>
        <pc:grpChg chg="mod ord">
          <ac:chgData name="Quan Nguyen - Y17" userId="fcceac3d-5680-48d6-8dcd-178a9cd0e1b0" providerId="ADAL" clId="{6635BE88-E622-4209-B003-D5FF412B30B6}" dt="2022-10-10T12:05:32.318" v="2712" actId="167"/>
          <ac:grpSpMkLst>
            <pc:docMk/>
            <pc:sldMk cId="1607865695" sldId="372"/>
            <ac:grpSpMk id="23" creationId="{06765266-6934-4483-B6C9-71E71298336D}"/>
          </ac:grpSpMkLst>
        </pc:grpChg>
        <pc:picChg chg="del">
          <ac:chgData name="Quan Nguyen - Y17" userId="fcceac3d-5680-48d6-8dcd-178a9cd0e1b0" providerId="ADAL" clId="{6635BE88-E622-4209-B003-D5FF412B30B6}" dt="2022-10-10T11:58:59.379" v="2538" actId="478"/>
          <ac:picMkLst>
            <pc:docMk/>
            <pc:sldMk cId="1607865695" sldId="372"/>
            <ac:picMk id="18" creationId="{FF0A869E-E009-43F7-A41B-170DB81B46B4}"/>
          </ac:picMkLst>
        </pc:picChg>
        <pc:picChg chg="del">
          <ac:chgData name="Quan Nguyen - Y17" userId="fcceac3d-5680-48d6-8dcd-178a9cd0e1b0" providerId="ADAL" clId="{6635BE88-E622-4209-B003-D5FF412B30B6}" dt="2022-10-10T12:01:18.005" v="2603" actId="478"/>
          <ac:picMkLst>
            <pc:docMk/>
            <pc:sldMk cId="1607865695" sldId="372"/>
            <ac:picMk id="24" creationId="{D1B994DD-EEE6-48B4-8372-81B8F01ADD8D}"/>
          </ac:picMkLst>
        </pc:picChg>
        <pc:picChg chg="del">
          <ac:chgData name="Quan Nguyen - Y17" userId="fcceac3d-5680-48d6-8dcd-178a9cd0e1b0" providerId="ADAL" clId="{6635BE88-E622-4209-B003-D5FF412B30B6}" dt="2022-10-10T12:01:22.619" v="2605" actId="478"/>
          <ac:picMkLst>
            <pc:docMk/>
            <pc:sldMk cId="1607865695" sldId="372"/>
            <ac:picMk id="29" creationId="{BC1A499F-C77E-44A5-9CDF-496D20E54544}"/>
          </ac:picMkLst>
        </pc:picChg>
        <pc:picChg chg="del">
          <ac:chgData name="Quan Nguyen - Y17" userId="fcceac3d-5680-48d6-8dcd-178a9cd0e1b0" providerId="ADAL" clId="{6635BE88-E622-4209-B003-D5FF412B30B6}" dt="2022-10-10T12:01:08.785" v="2600" actId="478"/>
          <ac:picMkLst>
            <pc:docMk/>
            <pc:sldMk cId="1607865695" sldId="372"/>
            <ac:picMk id="33" creationId="{97599400-B83B-41B0-817A-E8331C6C0292}"/>
          </ac:picMkLst>
        </pc:picChg>
        <pc:picChg chg="add del mod">
          <ac:chgData name="Quan Nguyen - Y17" userId="fcceac3d-5680-48d6-8dcd-178a9cd0e1b0" providerId="ADAL" clId="{6635BE88-E622-4209-B003-D5FF412B30B6}" dt="2022-10-10T12:00:00.596" v="2547" actId="478"/>
          <ac:picMkLst>
            <pc:docMk/>
            <pc:sldMk cId="1607865695" sldId="372"/>
            <ac:picMk id="1026" creationId="{1B609E9D-3DE3-45C4-505D-03F7F769C47F}"/>
          </ac:picMkLst>
        </pc:picChg>
        <pc:picChg chg="add mod">
          <ac:chgData name="Quan Nguyen - Y17" userId="fcceac3d-5680-48d6-8dcd-178a9cd0e1b0" providerId="ADAL" clId="{6635BE88-E622-4209-B003-D5FF412B30B6}" dt="2022-10-10T12:05:39.962" v="2714" actId="167"/>
          <ac:picMkLst>
            <pc:docMk/>
            <pc:sldMk cId="1607865695" sldId="372"/>
            <ac:picMk id="1028" creationId="{F114289F-6722-6D56-1F45-AB39312C18B2}"/>
          </ac:picMkLst>
        </pc:picChg>
      </pc:sldChg>
      <pc:sldChg chg="addSp delSp modSp add mod ord modNotesTx">
        <pc:chgData name="Quan Nguyen - Y17" userId="fcceac3d-5680-48d6-8dcd-178a9cd0e1b0" providerId="ADAL" clId="{6635BE88-E622-4209-B003-D5FF412B30B6}" dt="2022-10-10T16:08:14.269" v="3156"/>
        <pc:sldMkLst>
          <pc:docMk/>
          <pc:sldMk cId="964911528" sldId="373"/>
        </pc:sldMkLst>
        <pc:spChg chg="mod">
          <ac:chgData name="Quan Nguyen - Y17" userId="fcceac3d-5680-48d6-8dcd-178a9cd0e1b0" providerId="ADAL" clId="{6635BE88-E622-4209-B003-D5FF412B30B6}" dt="2022-10-10T13:59:06.748" v="2924" actId="1076"/>
          <ac:spMkLst>
            <pc:docMk/>
            <pc:sldMk cId="964911528" sldId="373"/>
            <ac:spMk id="6" creationId="{43C3A443-EEDA-0CFB-E9E2-617178B0EB3B}"/>
          </ac:spMkLst>
        </pc:spChg>
        <pc:spChg chg="mod">
          <ac:chgData name="Quan Nguyen - Y17" userId="fcceac3d-5680-48d6-8dcd-178a9cd0e1b0" providerId="ADAL" clId="{6635BE88-E622-4209-B003-D5FF412B30B6}" dt="2022-10-10T15:12:33.766" v="2992" actId="1076"/>
          <ac:spMkLst>
            <pc:docMk/>
            <pc:sldMk cId="964911528" sldId="373"/>
            <ac:spMk id="8" creationId="{615A9090-11A5-9805-92F2-60BD6A2B7E56}"/>
          </ac:spMkLst>
        </pc:spChg>
        <pc:spChg chg="add mod">
          <ac:chgData name="Quan Nguyen - Y17" userId="fcceac3d-5680-48d6-8dcd-178a9cd0e1b0" providerId="ADAL" clId="{6635BE88-E622-4209-B003-D5FF412B30B6}" dt="2022-10-10T15:13:07.182" v="3049" actId="1076"/>
          <ac:spMkLst>
            <pc:docMk/>
            <pc:sldMk cId="964911528" sldId="373"/>
            <ac:spMk id="15" creationId="{8F069816-74C0-83E8-AD9E-C25283833B4A}"/>
          </ac:spMkLst>
        </pc:spChg>
        <pc:spChg chg="add mod">
          <ac:chgData name="Quan Nguyen - Y17" userId="fcceac3d-5680-48d6-8dcd-178a9cd0e1b0" providerId="ADAL" clId="{6635BE88-E622-4209-B003-D5FF412B30B6}" dt="2022-10-10T15:13:13.126" v="3051" actId="1076"/>
          <ac:spMkLst>
            <pc:docMk/>
            <pc:sldMk cId="964911528" sldId="373"/>
            <ac:spMk id="16" creationId="{E020BE48-D9B9-217C-0272-BF192F2EE735}"/>
          </ac:spMkLst>
        </pc:spChg>
        <pc:spChg chg="add mod">
          <ac:chgData name="Quan Nguyen - Y17" userId="fcceac3d-5680-48d6-8dcd-178a9cd0e1b0" providerId="ADAL" clId="{6635BE88-E622-4209-B003-D5FF412B30B6}" dt="2022-10-10T15:26:00.158" v="3109" actId="1076"/>
          <ac:spMkLst>
            <pc:docMk/>
            <pc:sldMk cId="964911528" sldId="373"/>
            <ac:spMk id="18" creationId="{791D6399-A6AE-D979-5297-B29AC349F1A0}"/>
          </ac:spMkLst>
        </pc:spChg>
        <pc:grpChg chg="del mod">
          <ac:chgData name="Quan Nguyen - Y17" userId="fcceac3d-5680-48d6-8dcd-178a9cd0e1b0" providerId="ADAL" clId="{6635BE88-E622-4209-B003-D5FF412B30B6}" dt="2022-10-10T13:58:57.069" v="2921" actId="478"/>
          <ac:grpSpMkLst>
            <pc:docMk/>
            <pc:sldMk cId="964911528" sldId="373"/>
            <ac:grpSpMk id="11" creationId="{22753A79-8906-C103-A6B1-BF6045956F49}"/>
          </ac:grpSpMkLst>
        </pc:grpChg>
        <pc:picChg chg="add mod">
          <ac:chgData name="Quan Nguyen - Y17" userId="fcceac3d-5680-48d6-8dcd-178a9cd0e1b0" providerId="ADAL" clId="{6635BE88-E622-4209-B003-D5FF412B30B6}" dt="2022-10-10T14:43:41.662" v="2965" actId="14100"/>
          <ac:picMkLst>
            <pc:docMk/>
            <pc:sldMk cId="964911528" sldId="373"/>
            <ac:picMk id="3" creationId="{C834F966-8E31-700A-428A-75F2F93B8FF3}"/>
          </ac:picMkLst>
        </pc:picChg>
        <pc:picChg chg="add mod">
          <ac:chgData name="Quan Nguyen - Y17" userId="fcceac3d-5680-48d6-8dcd-178a9cd0e1b0" providerId="ADAL" clId="{6635BE88-E622-4209-B003-D5FF412B30B6}" dt="2022-10-10T14:43:47.294" v="2968" actId="1076"/>
          <ac:picMkLst>
            <pc:docMk/>
            <pc:sldMk cId="964911528" sldId="373"/>
            <ac:picMk id="12" creationId="{F6637872-DA7D-8134-FE1E-DDA38EA6F9DD}"/>
          </ac:picMkLst>
        </pc:picChg>
        <pc:picChg chg="add mod">
          <ac:chgData name="Quan Nguyen - Y17" userId="fcceac3d-5680-48d6-8dcd-178a9cd0e1b0" providerId="ADAL" clId="{6635BE88-E622-4209-B003-D5FF412B30B6}" dt="2022-10-10T14:44:13.309" v="2970" actId="1076"/>
          <ac:picMkLst>
            <pc:docMk/>
            <pc:sldMk cId="964911528" sldId="373"/>
            <ac:picMk id="14" creationId="{FDA110DF-6D46-CB6E-B462-99480A69EBE1}"/>
          </ac:picMkLst>
        </pc:picChg>
      </pc:sldChg>
      <pc:sldChg chg="addSp delSp modSp add mod ord modNotesTx">
        <pc:chgData name="Quan Nguyen - Y17" userId="fcceac3d-5680-48d6-8dcd-178a9cd0e1b0" providerId="ADAL" clId="{6635BE88-E622-4209-B003-D5FF412B30B6}" dt="2022-10-10T16:03:00.312" v="3152" actId="1076"/>
        <pc:sldMkLst>
          <pc:docMk/>
          <pc:sldMk cId="3846550812" sldId="374"/>
        </pc:sldMkLst>
        <pc:spChg chg="mod">
          <ac:chgData name="Quan Nguyen - Y17" userId="fcceac3d-5680-48d6-8dcd-178a9cd0e1b0" providerId="ADAL" clId="{6635BE88-E622-4209-B003-D5FF412B30B6}" dt="2022-10-10T16:02:04.763" v="3143"/>
          <ac:spMkLst>
            <pc:docMk/>
            <pc:sldMk cId="3846550812" sldId="374"/>
            <ac:spMk id="6" creationId="{43C3A443-EEDA-0CFB-E9E2-617178B0EB3B}"/>
          </ac:spMkLst>
        </pc:spChg>
        <pc:spChg chg="add mod">
          <ac:chgData name="Quan Nguyen - Y17" userId="fcceac3d-5680-48d6-8dcd-178a9cd0e1b0" providerId="ADAL" clId="{6635BE88-E622-4209-B003-D5FF412B30B6}" dt="2022-10-10T16:01:16.695" v="3131" actId="14100"/>
          <ac:spMkLst>
            <pc:docMk/>
            <pc:sldMk cId="3846550812" sldId="374"/>
            <ac:spMk id="7" creationId="{12E8954F-5F7E-93A1-F6B5-7E78BF290A52}"/>
          </ac:spMkLst>
        </pc:spChg>
        <pc:spChg chg="del">
          <ac:chgData name="Quan Nguyen - Y17" userId="fcceac3d-5680-48d6-8dcd-178a9cd0e1b0" providerId="ADAL" clId="{6635BE88-E622-4209-B003-D5FF412B30B6}" dt="2022-10-10T14:09:52.970" v="2939" actId="478"/>
          <ac:spMkLst>
            <pc:docMk/>
            <pc:sldMk cId="3846550812" sldId="374"/>
            <ac:spMk id="8" creationId="{615A9090-11A5-9805-92F2-60BD6A2B7E56}"/>
          </ac:spMkLst>
        </pc:spChg>
        <pc:spChg chg="add mod">
          <ac:chgData name="Quan Nguyen - Y17" userId="fcceac3d-5680-48d6-8dcd-178a9cd0e1b0" providerId="ADAL" clId="{6635BE88-E622-4209-B003-D5FF412B30B6}" dt="2022-10-10T16:02:56.880" v="3151" actId="1076"/>
          <ac:spMkLst>
            <pc:docMk/>
            <pc:sldMk cId="3846550812" sldId="374"/>
            <ac:spMk id="11" creationId="{899DFCEA-D151-CC67-708D-037614ADB465}"/>
          </ac:spMkLst>
        </pc:spChg>
        <pc:spChg chg="add mod">
          <ac:chgData name="Quan Nguyen - Y17" userId="fcceac3d-5680-48d6-8dcd-178a9cd0e1b0" providerId="ADAL" clId="{6635BE88-E622-4209-B003-D5FF412B30B6}" dt="2022-10-10T16:01:37.927" v="3138" actId="1076"/>
          <ac:spMkLst>
            <pc:docMk/>
            <pc:sldMk cId="3846550812" sldId="374"/>
            <ac:spMk id="12" creationId="{D4C19F3C-F0F2-B0C3-F668-0367B5E1CF5F}"/>
          </ac:spMkLst>
        </pc:spChg>
        <pc:spChg chg="add mod">
          <ac:chgData name="Quan Nguyen - Y17" userId="fcceac3d-5680-48d6-8dcd-178a9cd0e1b0" providerId="ADAL" clId="{6635BE88-E622-4209-B003-D5FF412B30B6}" dt="2022-10-10T16:01:13.823" v="3130" actId="1076"/>
          <ac:spMkLst>
            <pc:docMk/>
            <pc:sldMk cId="3846550812" sldId="374"/>
            <ac:spMk id="16" creationId="{E03BAD86-FF19-40AA-951F-DDA09A0F3E4D}"/>
          </ac:spMkLst>
        </pc:spChg>
        <pc:spChg chg="add mod">
          <ac:chgData name="Quan Nguyen - Y17" userId="fcceac3d-5680-48d6-8dcd-178a9cd0e1b0" providerId="ADAL" clId="{6635BE88-E622-4209-B003-D5FF412B30B6}" dt="2022-10-10T16:03:00.312" v="3152" actId="1076"/>
          <ac:spMkLst>
            <pc:docMk/>
            <pc:sldMk cId="3846550812" sldId="374"/>
            <ac:spMk id="19" creationId="{1E8C73B7-C547-BAF2-4B12-9DA76C742D2B}"/>
          </ac:spMkLst>
        </pc:spChg>
        <pc:spChg chg="add mod">
          <ac:chgData name="Quan Nguyen - Y17" userId="fcceac3d-5680-48d6-8dcd-178a9cd0e1b0" providerId="ADAL" clId="{6635BE88-E622-4209-B003-D5FF412B30B6}" dt="2022-10-10T16:02:27.925" v="3149" actId="2711"/>
          <ac:spMkLst>
            <pc:docMk/>
            <pc:sldMk cId="3846550812" sldId="374"/>
            <ac:spMk id="21" creationId="{E8F419B9-8FF7-CD01-5A00-EEBB09AF1D39}"/>
          </ac:spMkLst>
        </pc:spChg>
        <pc:picChg chg="del">
          <ac:chgData name="Quan Nguyen - Y17" userId="fcceac3d-5680-48d6-8dcd-178a9cd0e1b0" providerId="ADAL" clId="{6635BE88-E622-4209-B003-D5FF412B30B6}" dt="2022-10-10T14:09:49.714" v="2938" actId="478"/>
          <ac:picMkLst>
            <pc:docMk/>
            <pc:sldMk cId="3846550812" sldId="374"/>
            <ac:picMk id="3" creationId="{C834F966-8E31-700A-428A-75F2F93B8FF3}"/>
          </ac:picMkLst>
        </pc:picChg>
        <pc:picChg chg="add del mod">
          <ac:chgData name="Quan Nguyen - Y17" userId="fcceac3d-5680-48d6-8dcd-178a9cd0e1b0" providerId="ADAL" clId="{6635BE88-E622-4209-B003-D5FF412B30B6}" dt="2022-10-10T15:26:17.077" v="3110" actId="478"/>
          <ac:picMkLst>
            <pc:docMk/>
            <pc:sldMk cId="3846550812" sldId="374"/>
            <ac:picMk id="4" creationId="{15BF1D6A-EAF5-6FEA-F3DE-D3DCBA6474BC}"/>
          </ac:picMkLst>
        </pc:picChg>
        <pc:picChg chg="add mod">
          <ac:chgData name="Quan Nguyen - Y17" userId="fcceac3d-5680-48d6-8dcd-178a9cd0e1b0" providerId="ADAL" clId="{6635BE88-E622-4209-B003-D5FF412B30B6}" dt="2022-10-10T16:01:29.755" v="3136" actId="14100"/>
          <ac:picMkLst>
            <pc:docMk/>
            <pc:sldMk cId="3846550812" sldId="374"/>
            <ac:picMk id="14" creationId="{5DD86779-E7C2-7E4C-30C0-1AD426660840}"/>
          </ac:picMkLst>
        </pc:picChg>
        <pc:picChg chg="add mod">
          <ac:chgData name="Quan Nguyen - Y17" userId="fcceac3d-5680-48d6-8dcd-178a9cd0e1b0" providerId="ADAL" clId="{6635BE88-E622-4209-B003-D5FF412B30B6}" dt="2022-10-10T16:02:45.464" v="3150" actId="1076"/>
          <ac:picMkLst>
            <pc:docMk/>
            <pc:sldMk cId="3846550812" sldId="374"/>
            <ac:picMk id="18" creationId="{5C5BDEBE-4C41-BD5D-0FDA-639CA048EF2A}"/>
          </ac:picMkLst>
        </pc:picChg>
        <pc:picChg chg="add mod">
          <ac:chgData name="Quan Nguyen - Y17" userId="fcceac3d-5680-48d6-8dcd-178a9cd0e1b0" providerId="ADAL" clId="{6635BE88-E622-4209-B003-D5FF412B30B6}" dt="2022-10-10T16:01:55.383" v="3142" actId="1076"/>
          <ac:picMkLst>
            <pc:docMk/>
            <pc:sldMk cId="3846550812" sldId="374"/>
            <ac:picMk id="1026" creationId="{C87B3EBD-5435-2408-0164-DB3788E5B26A}"/>
          </ac:picMkLst>
        </pc:picChg>
      </pc:sldChg>
      <pc:sldChg chg="addSp delSp modSp add mod ord modNotesTx">
        <pc:chgData name="Quan Nguyen - Y17" userId="fcceac3d-5680-48d6-8dcd-178a9cd0e1b0" providerId="ADAL" clId="{6635BE88-E622-4209-B003-D5FF412B30B6}" dt="2022-10-10T14:37:40.886" v="2952" actId="14100"/>
        <pc:sldMkLst>
          <pc:docMk/>
          <pc:sldMk cId="3935886520" sldId="375"/>
        </pc:sldMkLst>
        <pc:picChg chg="add mod">
          <ac:chgData name="Quan Nguyen - Y17" userId="fcceac3d-5680-48d6-8dcd-178a9cd0e1b0" providerId="ADAL" clId="{6635BE88-E622-4209-B003-D5FF412B30B6}" dt="2022-10-10T14:37:40.886" v="2952" actId="14100"/>
          <ac:picMkLst>
            <pc:docMk/>
            <pc:sldMk cId="3935886520" sldId="375"/>
            <ac:picMk id="3" creationId="{645EF4AD-A8EB-E1EF-E87A-FC2CA8A1630D}"/>
          </ac:picMkLst>
        </pc:picChg>
        <pc:picChg chg="del">
          <ac:chgData name="Quan Nguyen - Y17" userId="fcceac3d-5680-48d6-8dcd-178a9cd0e1b0" providerId="ADAL" clId="{6635BE88-E622-4209-B003-D5FF412B30B6}" dt="2022-10-10T14:37:30.165" v="2947" actId="478"/>
          <ac:picMkLst>
            <pc:docMk/>
            <pc:sldMk cId="3935886520" sldId="375"/>
            <ac:picMk id="4" creationId="{15BF1D6A-EAF5-6FEA-F3DE-D3DCBA6474BC}"/>
          </ac:picMkLst>
        </pc:picChg>
      </pc:sldChg>
      <pc:sldChg chg="addSp delSp modSp add mod modNotesTx">
        <pc:chgData name="Quan Nguyen - Y17" userId="fcceac3d-5680-48d6-8dcd-178a9cd0e1b0" providerId="ADAL" clId="{6635BE88-E622-4209-B003-D5FF412B30B6}" dt="2022-10-10T16:11:10.176" v="3229" actId="1076"/>
        <pc:sldMkLst>
          <pc:docMk/>
          <pc:sldMk cId="2679137417" sldId="376"/>
        </pc:sldMkLst>
        <pc:spChg chg="add mod">
          <ac:chgData name="Quan Nguyen - Y17" userId="fcceac3d-5680-48d6-8dcd-178a9cd0e1b0" providerId="ADAL" clId="{6635BE88-E622-4209-B003-D5FF412B30B6}" dt="2022-10-10T16:11:06.888" v="3228" actId="1076"/>
          <ac:spMkLst>
            <pc:docMk/>
            <pc:sldMk cId="2679137417" sldId="376"/>
            <ac:spMk id="4" creationId="{FE2AD87A-64E0-335D-989E-FEF938C775AB}"/>
          </ac:spMkLst>
        </pc:spChg>
        <pc:spChg chg="add del mod">
          <ac:chgData name="Quan Nguyen - Y17" userId="fcceac3d-5680-48d6-8dcd-178a9cd0e1b0" providerId="ADAL" clId="{6635BE88-E622-4209-B003-D5FF412B30B6}" dt="2022-10-10T16:08:44.641" v="3162" actId="6549"/>
          <ac:spMkLst>
            <pc:docMk/>
            <pc:sldMk cId="2679137417" sldId="376"/>
            <ac:spMk id="6" creationId="{43C3A443-EEDA-0CFB-E9E2-617178B0EB3B}"/>
          </ac:spMkLst>
        </pc:spChg>
        <pc:spChg chg="del">
          <ac:chgData name="Quan Nguyen - Y17" userId="fcceac3d-5680-48d6-8dcd-178a9cd0e1b0" providerId="ADAL" clId="{6635BE88-E622-4209-B003-D5FF412B30B6}" dt="2022-10-10T16:08:48.406" v="3165" actId="478"/>
          <ac:spMkLst>
            <pc:docMk/>
            <pc:sldMk cId="2679137417" sldId="376"/>
            <ac:spMk id="7" creationId="{12E8954F-5F7E-93A1-F6B5-7E78BF290A52}"/>
          </ac:spMkLst>
        </pc:spChg>
        <pc:spChg chg="add mod">
          <ac:chgData name="Quan Nguyen - Y17" userId="fcceac3d-5680-48d6-8dcd-178a9cd0e1b0" providerId="ADAL" clId="{6635BE88-E622-4209-B003-D5FF412B30B6}" dt="2022-10-10T16:10:29.159" v="3211" actId="1076"/>
          <ac:spMkLst>
            <pc:docMk/>
            <pc:sldMk cId="2679137417" sldId="376"/>
            <ac:spMk id="8" creationId="{5839873C-AA4E-4FB1-F717-945F0D738EBC}"/>
          </ac:spMkLst>
        </pc:spChg>
        <pc:spChg chg="del">
          <ac:chgData name="Quan Nguyen - Y17" userId="fcceac3d-5680-48d6-8dcd-178a9cd0e1b0" providerId="ADAL" clId="{6635BE88-E622-4209-B003-D5FF412B30B6}" dt="2022-10-10T16:08:35.165" v="3158" actId="478"/>
          <ac:spMkLst>
            <pc:docMk/>
            <pc:sldMk cId="2679137417" sldId="376"/>
            <ac:spMk id="11" creationId="{899DFCEA-D151-CC67-708D-037614ADB465}"/>
          </ac:spMkLst>
        </pc:spChg>
        <pc:spChg chg="del">
          <ac:chgData name="Quan Nguyen - Y17" userId="fcceac3d-5680-48d6-8dcd-178a9cd0e1b0" providerId="ADAL" clId="{6635BE88-E622-4209-B003-D5FF412B30B6}" dt="2022-10-10T16:08:35.165" v="3158" actId="478"/>
          <ac:spMkLst>
            <pc:docMk/>
            <pc:sldMk cId="2679137417" sldId="376"/>
            <ac:spMk id="12" creationId="{D4C19F3C-F0F2-B0C3-F668-0367B5E1CF5F}"/>
          </ac:spMkLst>
        </pc:spChg>
        <pc:spChg chg="add mod">
          <ac:chgData name="Quan Nguyen - Y17" userId="fcceac3d-5680-48d6-8dcd-178a9cd0e1b0" providerId="ADAL" clId="{6635BE88-E622-4209-B003-D5FF412B30B6}" dt="2022-10-10T16:10:53.266" v="3217" actId="20577"/>
          <ac:spMkLst>
            <pc:docMk/>
            <pc:sldMk cId="2679137417" sldId="376"/>
            <ac:spMk id="13" creationId="{D0DF3F80-F50A-ED34-F6D3-A7C69F9E676A}"/>
          </ac:spMkLst>
        </pc:spChg>
        <pc:spChg chg="add mod">
          <ac:chgData name="Quan Nguyen - Y17" userId="fcceac3d-5680-48d6-8dcd-178a9cd0e1b0" providerId="ADAL" clId="{6635BE88-E622-4209-B003-D5FF412B30B6}" dt="2022-10-10T16:11:10.176" v="3229" actId="1076"/>
          <ac:spMkLst>
            <pc:docMk/>
            <pc:sldMk cId="2679137417" sldId="376"/>
            <ac:spMk id="15" creationId="{2D958AD9-24C0-C845-24DF-3185A6F30F58}"/>
          </ac:spMkLst>
        </pc:spChg>
        <pc:spChg chg="del">
          <ac:chgData name="Quan Nguyen - Y17" userId="fcceac3d-5680-48d6-8dcd-178a9cd0e1b0" providerId="ADAL" clId="{6635BE88-E622-4209-B003-D5FF412B30B6}" dt="2022-10-10T16:08:46.524" v="3163" actId="478"/>
          <ac:spMkLst>
            <pc:docMk/>
            <pc:sldMk cId="2679137417" sldId="376"/>
            <ac:spMk id="16" creationId="{E03BAD86-FF19-40AA-951F-DDA09A0F3E4D}"/>
          </ac:spMkLst>
        </pc:spChg>
        <pc:spChg chg="del">
          <ac:chgData name="Quan Nguyen - Y17" userId="fcceac3d-5680-48d6-8dcd-178a9cd0e1b0" providerId="ADAL" clId="{6635BE88-E622-4209-B003-D5FF412B30B6}" dt="2022-10-10T16:08:35.165" v="3158" actId="478"/>
          <ac:spMkLst>
            <pc:docMk/>
            <pc:sldMk cId="2679137417" sldId="376"/>
            <ac:spMk id="19" creationId="{1E8C73B7-C547-BAF2-4B12-9DA76C742D2B}"/>
          </ac:spMkLst>
        </pc:spChg>
        <pc:spChg chg="del">
          <ac:chgData name="Quan Nguyen - Y17" userId="fcceac3d-5680-48d6-8dcd-178a9cd0e1b0" providerId="ADAL" clId="{6635BE88-E622-4209-B003-D5FF412B30B6}" dt="2022-10-10T16:08:35.165" v="3158" actId="478"/>
          <ac:spMkLst>
            <pc:docMk/>
            <pc:sldMk cId="2679137417" sldId="376"/>
            <ac:spMk id="21" creationId="{E8F419B9-8FF7-CD01-5A00-EEBB09AF1D39}"/>
          </ac:spMkLst>
        </pc:spChg>
        <pc:picChg chg="add mod">
          <ac:chgData name="Quan Nguyen - Y17" userId="fcceac3d-5680-48d6-8dcd-178a9cd0e1b0" providerId="ADAL" clId="{6635BE88-E622-4209-B003-D5FF412B30B6}" dt="2022-10-10T16:10:23.048" v="3208" actId="1076"/>
          <ac:picMkLst>
            <pc:docMk/>
            <pc:sldMk cId="2679137417" sldId="376"/>
            <ac:picMk id="3" creationId="{B092A126-43F6-AA0E-6DCC-EE9C0D6F503F}"/>
          </ac:picMkLst>
        </pc:picChg>
        <pc:picChg chg="del">
          <ac:chgData name="Quan Nguyen - Y17" userId="fcceac3d-5680-48d6-8dcd-178a9cd0e1b0" providerId="ADAL" clId="{6635BE88-E622-4209-B003-D5FF412B30B6}" dt="2022-10-10T16:08:35.977" v="3159" actId="478"/>
          <ac:picMkLst>
            <pc:docMk/>
            <pc:sldMk cId="2679137417" sldId="376"/>
            <ac:picMk id="14" creationId="{5DD86779-E7C2-7E4C-30C0-1AD426660840}"/>
          </ac:picMkLst>
        </pc:picChg>
        <pc:picChg chg="del">
          <ac:chgData name="Quan Nguyen - Y17" userId="fcceac3d-5680-48d6-8dcd-178a9cd0e1b0" providerId="ADAL" clId="{6635BE88-E622-4209-B003-D5FF412B30B6}" dt="2022-10-10T16:08:35.165" v="3158" actId="478"/>
          <ac:picMkLst>
            <pc:docMk/>
            <pc:sldMk cId="2679137417" sldId="376"/>
            <ac:picMk id="18" creationId="{5C5BDEBE-4C41-BD5D-0FDA-639CA048EF2A}"/>
          </ac:picMkLst>
        </pc:picChg>
        <pc:picChg chg="del">
          <ac:chgData name="Quan Nguyen - Y17" userId="fcceac3d-5680-48d6-8dcd-178a9cd0e1b0" providerId="ADAL" clId="{6635BE88-E622-4209-B003-D5FF412B30B6}" dt="2022-10-10T16:08:47.179" v="3164" actId="478"/>
          <ac:picMkLst>
            <pc:docMk/>
            <pc:sldMk cId="2679137417" sldId="376"/>
            <ac:picMk id="1026" creationId="{C87B3EBD-5435-2408-0164-DB3788E5B26A}"/>
          </ac:picMkLst>
        </pc:picChg>
      </pc:sldChg>
      <pc:sldChg chg="delSp modSp add mod modNotesTx">
        <pc:chgData name="Quan Nguyen - Y17" userId="fcceac3d-5680-48d6-8dcd-178a9cd0e1b0" providerId="ADAL" clId="{6635BE88-E622-4209-B003-D5FF412B30B6}" dt="2022-10-10T17:03:15.304" v="4274" actId="20577"/>
        <pc:sldMkLst>
          <pc:docMk/>
          <pc:sldMk cId="2460558756" sldId="377"/>
        </pc:sldMkLst>
        <pc:spChg chg="mod">
          <ac:chgData name="Quan Nguyen - Y17" userId="fcceac3d-5680-48d6-8dcd-178a9cd0e1b0" providerId="ADAL" clId="{6635BE88-E622-4209-B003-D5FF412B30B6}" dt="2022-10-10T16:34:38.320" v="3280" actId="14100"/>
          <ac:spMkLst>
            <pc:docMk/>
            <pc:sldMk cId="2460558756" sldId="377"/>
            <ac:spMk id="2" creationId="{511BE542-45C3-ED1F-247C-ABA6C10188DC}"/>
          </ac:spMkLst>
        </pc:spChg>
        <pc:spChg chg="mod">
          <ac:chgData name="Quan Nguyen - Y17" userId="fcceac3d-5680-48d6-8dcd-178a9cd0e1b0" providerId="ADAL" clId="{6635BE88-E622-4209-B003-D5FF412B30B6}" dt="2022-10-10T16:34:07.312" v="3278" actId="20577"/>
          <ac:spMkLst>
            <pc:docMk/>
            <pc:sldMk cId="2460558756" sldId="377"/>
            <ac:spMk id="3" creationId="{79896686-6D10-CBCA-309A-EA81848096E9}"/>
          </ac:spMkLst>
        </pc:spChg>
        <pc:spChg chg="del">
          <ac:chgData name="Quan Nguyen - Y17" userId="fcceac3d-5680-48d6-8dcd-178a9cd0e1b0" providerId="ADAL" clId="{6635BE88-E622-4209-B003-D5FF412B30B6}" dt="2022-10-10T16:32:46.106" v="3264" actId="478"/>
          <ac:spMkLst>
            <pc:docMk/>
            <pc:sldMk cId="2460558756" sldId="377"/>
            <ac:spMk id="7" creationId="{3E3F6374-D4E8-12EE-A579-DE68338456B7}"/>
          </ac:spMkLst>
        </pc:spChg>
      </pc:sldChg>
      <pc:sldMasterChg chg="add addSldLayout">
        <pc:chgData name="Quan Nguyen - Y17" userId="fcceac3d-5680-48d6-8dcd-178a9cd0e1b0" providerId="ADAL" clId="{6635BE88-E622-4209-B003-D5FF412B30B6}" dt="2022-10-10T10:15:30.693" v="1118" actId="27028"/>
        <pc:sldMasterMkLst>
          <pc:docMk/>
          <pc:sldMasterMk cId="1309426773" sldId="2147483648"/>
        </pc:sldMasterMkLst>
        <pc:sldLayoutChg chg="add">
          <pc:chgData name="Quan Nguyen - Y17" userId="fcceac3d-5680-48d6-8dcd-178a9cd0e1b0" providerId="ADAL" clId="{6635BE88-E622-4209-B003-D5FF412B30B6}" dt="2022-10-10T10:01:46.916" v="622" actId="27028"/>
          <pc:sldLayoutMkLst>
            <pc:docMk/>
            <pc:sldMasterMk cId="1309426773" sldId="2147483648"/>
            <pc:sldLayoutMk cId="323071305" sldId="2147483649"/>
          </pc:sldLayoutMkLst>
        </pc:sldLayoutChg>
        <pc:sldLayoutChg chg="add">
          <pc:chgData name="Quan Nguyen - Y17" userId="fcceac3d-5680-48d6-8dcd-178a9cd0e1b0" providerId="ADAL" clId="{6635BE88-E622-4209-B003-D5FF412B30B6}" dt="2022-10-10T10:15:30.693" v="1118" actId="27028"/>
          <pc:sldLayoutMkLst>
            <pc:docMk/>
            <pc:sldMasterMk cId="1309426773" sldId="2147483648"/>
            <pc:sldLayoutMk cId="891333166" sldId="2147483650"/>
          </pc:sldLayoutMkLst>
        </pc:sldLayoutChg>
        <pc:sldLayoutChg chg="add">
          <pc:chgData name="Quan Nguyen - Y17" userId="fcceac3d-5680-48d6-8dcd-178a9cd0e1b0" providerId="ADAL" clId="{6635BE88-E622-4209-B003-D5FF412B30B6}" dt="2022-10-10T09:21:02.758" v="157" actId="27028"/>
          <pc:sldLayoutMkLst>
            <pc:docMk/>
            <pc:sldMasterMk cId="1309426773" sldId="2147483648"/>
            <pc:sldLayoutMk cId="1042182131" sldId="2147483655"/>
          </pc:sldLayoutMkLst>
        </pc:sldLayoutChg>
      </pc:sldMasterChg>
      <pc:sldMasterChg chg="addSp">
        <pc:chgData name="Quan Nguyen - Y17" userId="fcceac3d-5680-48d6-8dcd-178a9cd0e1b0" providerId="ADAL" clId="{6635BE88-E622-4209-B003-D5FF412B30B6}" dt="2022-10-10T09:18:06.872" v="138"/>
        <pc:sldMasterMkLst>
          <pc:docMk/>
          <pc:sldMasterMk cId="3479370003" sldId="2147483681"/>
        </pc:sldMasterMkLst>
        <pc:spChg chg="add">
          <ac:chgData name="Quan Nguyen - Y17" userId="fcceac3d-5680-48d6-8dcd-178a9cd0e1b0" providerId="ADAL" clId="{6635BE88-E622-4209-B003-D5FF412B30B6}" dt="2022-10-10T09:18:06.872" v="138"/>
          <ac:spMkLst>
            <pc:docMk/>
            <pc:sldMasterMk cId="3479370003" sldId="2147483681"/>
            <ac:spMk id="13" creationId="{B8B32824-66C2-0B97-184F-0FDD28D9BDCB}"/>
          </ac:spMkLst>
        </pc:spChg>
        <pc:graphicFrameChg chg="add">
          <ac:chgData name="Quan Nguyen - Y17" userId="fcceac3d-5680-48d6-8dcd-178a9cd0e1b0" providerId="ADAL" clId="{6635BE88-E622-4209-B003-D5FF412B30B6}" dt="2022-10-10T09:18:06.872" v="138"/>
          <ac:graphicFrameMkLst>
            <pc:docMk/>
            <pc:sldMasterMk cId="3479370003" sldId="2147483681"/>
            <ac:graphicFrameMk id="11" creationId="{13CAA609-6971-54C8-91AB-1CAA608EFE94}"/>
          </ac:graphicFrameMkLst>
        </pc:graphicFrameChg>
      </pc:sldMasterChg>
    </pc:docChg>
  </pc:docChgLst>
  <pc:docChgLst>
    <pc:chgData name="Quan Luu - Y17" userId="f2f1242b-7044-4a68-9ca9-364518083370" providerId="ADAL" clId="{D9708D2B-6410-40E1-821F-76241FAFCE69}"/>
    <pc:docChg chg="custSel modSld">
      <pc:chgData name="Quan Luu - Y17" userId="f2f1242b-7044-4a68-9ca9-364518083370" providerId="ADAL" clId="{D9708D2B-6410-40E1-821F-76241FAFCE69}" dt="2022-10-10T18:42:56.522" v="73" actId="1076"/>
      <pc:docMkLst>
        <pc:docMk/>
      </pc:docMkLst>
      <pc:sldChg chg="modSp mod">
        <pc:chgData name="Quan Luu - Y17" userId="f2f1242b-7044-4a68-9ca9-364518083370" providerId="ADAL" clId="{D9708D2B-6410-40E1-821F-76241FAFCE69}" dt="2022-10-10T13:40:39.833" v="8" actId="1076"/>
        <pc:sldMkLst>
          <pc:docMk/>
          <pc:sldMk cId="3898218446" sldId="311"/>
        </pc:sldMkLst>
        <pc:spChg chg="mod">
          <ac:chgData name="Quan Luu - Y17" userId="f2f1242b-7044-4a68-9ca9-364518083370" providerId="ADAL" clId="{D9708D2B-6410-40E1-821F-76241FAFCE69}" dt="2022-10-10T13:40:39.833" v="8" actId="1076"/>
          <ac:spMkLst>
            <pc:docMk/>
            <pc:sldMk cId="3898218446" sldId="311"/>
            <ac:spMk id="5" creationId="{65EEF70B-A428-117F-8E70-2BD97CD5E3CE}"/>
          </ac:spMkLst>
        </pc:spChg>
        <pc:picChg chg="mod">
          <ac:chgData name="Quan Luu - Y17" userId="f2f1242b-7044-4a68-9ca9-364518083370" providerId="ADAL" clId="{D9708D2B-6410-40E1-821F-76241FAFCE69}" dt="2022-10-10T13:40:37.136" v="7" actId="1076"/>
          <ac:picMkLst>
            <pc:docMk/>
            <pc:sldMk cId="3898218446" sldId="311"/>
            <ac:picMk id="4" creationId="{68BAE239-69F1-7A35-D370-D2BCA6AAB743}"/>
          </ac:picMkLst>
        </pc:picChg>
      </pc:sldChg>
      <pc:sldChg chg="modSp mod">
        <pc:chgData name="Quan Luu - Y17" userId="f2f1242b-7044-4a68-9ca9-364518083370" providerId="ADAL" clId="{D9708D2B-6410-40E1-821F-76241FAFCE69}" dt="2022-10-10T13:44:18.370" v="24" actId="1076"/>
        <pc:sldMkLst>
          <pc:docMk/>
          <pc:sldMk cId="459867519" sldId="342"/>
        </pc:sldMkLst>
        <pc:picChg chg="mod">
          <ac:chgData name="Quan Luu - Y17" userId="f2f1242b-7044-4a68-9ca9-364518083370" providerId="ADAL" clId="{D9708D2B-6410-40E1-821F-76241FAFCE69}" dt="2022-10-10T13:44:18.370" v="24" actId="1076"/>
          <ac:picMkLst>
            <pc:docMk/>
            <pc:sldMk cId="459867519" sldId="342"/>
            <ac:picMk id="2" creationId="{944EAD7B-5AFD-550C-CAE3-0A5F1EE1883F}"/>
          </ac:picMkLst>
        </pc:picChg>
      </pc:sldChg>
      <pc:sldChg chg="modSp mod">
        <pc:chgData name="Quan Luu - Y17" userId="f2f1242b-7044-4a68-9ca9-364518083370" providerId="ADAL" clId="{D9708D2B-6410-40E1-821F-76241FAFCE69}" dt="2022-10-10T15:00:45.358" v="64" actId="20577"/>
        <pc:sldMkLst>
          <pc:docMk/>
          <pc:sldMk cId="722779773" sldId="343"/>
        </pc:sldMkLst>
        <pc:spChg chg="mod">
          <ac:chgData name="Quan Luu - Y17" userId="f2f1242b-7044-4a68-9ca9-364518083370" providerId="ADAL" clId="{D9708D2B-6410-40E1-821F-76241FAFCE69}" dt="2022-10-10T15:00:45.358" v="64" actId="20577"/>
          <ac:spMkLst>
            <pc:docMk/>
            <pc:sldMk cId="722779773" sldId="343"/>
            <ac:spMk id="5" creationId="{0F147420-BF4D-A635-B6E1-42A2EE6D06FB}"/>
          </ac:spMkLst>
        </pc:spChg>
        <pc:spChg chg="mod">
          <ac:chgData name="Quan Luu - Y17" userId="f2f1242b-7044-4a68-9ca9-364518083370" providerId="ADAL" clId="{D9708D2B-6410-40E1-821F-76241FAFCE69}" dt="2022-10-10T14:53:46.577" v="60" actId="1076"/>
          <ac:spMkLst>
            <pc:docMk/>
            <pc:sldMk cId="722779773" sldId="343"/>
            <ac:spMk id="15" creationId="{08E00CE3-7AF9-A0C5-1DD7-76EDDF15A956}"/>
          </ac:spMkLst>
        </pc:spChg>
        <pc:spChg chg="mod">
          <ac:chgData name="Quan Luu - Y17" userId="f2f1242b-7044-4a68-9ca9-364518083370" providerId="ADAL" clId="{D9708D2B-6410-40E1-821F-76241FAFCE69}" dt="2022-10-10T13:43:58.619" v="22" actId="1076"/>
          <ac:spMkLst>
            <pc:docMk/>
            <pc:sldMk cId="722779773" sldId="343"/>
            <ac:spMk id="117" creationId="{F0F43D88-7132-4834-A0CB-DC04939A2D34}"/>
          </ac:spMkLst>
        </pc:spChg>
      </pc:sldChg>
      <pc:sldChg chg="modSp mod modNotesTx">
        <pc:chgData name="Quan Luu - Y17" userId="f2f1242b-7044-4a68-9ca9-364518083370" providerId="ADAL" clId="{D9708D2B-6410-40E1-821F-76241FAFCE69}" dt="2022-10-10T13:46:21.829" v="52" actId="20577"/>
        <pc:sldMkLst>
          <pc:docMk/>
          <pc:sldMk cId="2781693379" sldId="344"/>
        </pc:sldMkLst>
        <pc:spChg chg="mod">
          <ac:chgData name="Quan Luu - Y17" userId="f2f1242b-7044-4a68-9ca9-364518083370" providerId="ADAL" clId="{D9708D2B-6410-40E1-821F-76241FAFCE69}" dt="2022-10-10T13:46:21.829" v="52" actId="20577"/>
          <ac:spMkLst>
            <pc:docMk/>
            <pc:sldMk cId="2781693379" sldId="344"/>
            <ac:spMk id="41" creationId="{7AF3D00D-65D2-422F-9E7C-A39D55335265}"/>
          </ac:spMkLst>
        </pc:spChg>
      </pc:sldChg>
      <pc:sldChg chg="modNotesTx">
        <pc:chgData name="Quan Luu - Y17" userId="f2f1242b-7044-4a68-9ca9-364518083370" providerId="ADAL" clId="{D9708D2B-6410-40E1-821F-76241FAFCE69}" dt="2022-10-10T13:41:36.736" v="9" actId="20577"/>
        <pc:sldMkLst>
          <pc:docMk/>
          <pc:sldMk cId="2527682482" sldId="362"/>
        </pc:sldMkLst>
      </pc:sldChg>
      <pc:sldChg chg="addSp delSp modSp mod delAnim modAnim">
        <pc:chgData name="Quan Luu - Y17" userId="f2f1242b-7044-4a68-9ca9-364518083370" providerId="ADAL" clId="{D9708D2B-6410-40E1-821F-76241FAFCE69}" dt="2022-10-10T18:42:56.522" v="73" actId="1076"/>
        <pc:sldMkLst>
          <pc:docMk/>
          <pc:sldMk cId="2584289684" sldId="363"/>
        </pc:sldMkLst>
        <pc:picChg chg="del">
          <ac:chgData name="Quan Luu - Y17" userId="f2f1242b-7044-4a68-9ca9-364518083370" providerId="ADAL" clId="{D9708D2B-6410-40E1-821F-76241FAFCE69}" dt="2022-10-10T18:22:03.054" v="65" actId="478"/>
          <ac:picMkLst>
            <pc:docMk/>
            <pc:sldMk cId="2584289684" sldId="363"/>
            <ac:picMk id="2" creationId="{4F12086B-CDD6-7C66-57B3-E654E2154821}"/>
          </ac:picMkLst>
        </pc:picChg>
        <pc:picChg chg="add del mod">
          <ac:chgData name="Quan Luu - Y17" userId="f2f1242b-7044-4a68-9ca9-364518083370" providerId="ADAL" clId="{D9708D2B-6410-40E1-821F-76241FAFCE69}" dt="2022-10-10T18:42:33.378" v="68" actId="478"/>
          <ac:picMkLst>
            <pc:docMk/>
            <pc:sldMk cId="2584289684" sldId="363"/>
            <ac:picMk id="7" creationId="{A069CF22-CC7D-83D2-4027-977425919DA8}"/>
          </ac:picMkLst>
        </pc:picChg>
        <pc:picChg chg="add mod">
          <ac:chgData name="Quan Luu - Y17" userId="f2f1242b-7044-4a68-9ca9-364518083370" providerId="ADAL" clId="{D9708D2B-6410-40E1-821F-76241FAFCE69}" dt="2022-10-10T18:42:56.522" v="73" actId="1076"/>
          <ac:picMkLst>
            <pc:docMk/>
            <pc:sldMk cId="2584289684" sldId="363"/>
            <ac:picMk id="10" creationId="{C5F51B12-5200-EBD9-C8DB-A454E30A0BB2}"/>
          </ac:picMkLst>
        </pc:picChg>
      </pc:sldChg>
    </pc:docChg>
  </pc:docChgLst>
  <pc:docChgLst>
    <pc:chgData name="Thai Dinh - Y17" userId="80be2301-12ae-4bc5-807a-93a5def3b004" providerId="ADAL" clId="{AB705389-7F02-CB4F-9E67-EEE75C98A006}"/>
    <pc:docChg chg="modSld">
      <pc:chgData name="Thai Dinh - Y17" userId="80be2301-12ae-4bc5-807a-93a5def3b004" providerId="ADAL" clId="{AB705389-7F02-CB4F-9E67-EEE75C98A006}" dt="2022-11-16T15:58:11.809" v="61" actId="1035"/>
      <pc:docMkLst>
        <pc:docMk/>
      </pc:docMkLst>
      <pc:sldChg chg="modSp mod">
        <pc:chgData name="Thai Dinh - Y17" userId="80be2301-12ae-4bc5-807a-93a5def3b004" providerId="ADAL" clId="{AB705389-7F02-CB4F-9E67-EEE75C98A006}" dt="2022-11-16T15:58:11.809" v="61" actId="1035"/>
        <pc:sldMkLst>
          <pc:docMk/>
          <pc:sldMk cId="3898218446" sldId="311"/>
        </pc:sldMkLst>
        <pc:spChg chg="mod">
          <ac:chgData name="Thai Dinh - Y17" userId="80be2301-12ae-4bc5-807a-93a5def3b004" providerId="ADAL" clId="{AB705389-7F02-CB4F-9E67-EEE75C98A006}" dt="2022-11-16T15:56:27.057" v="60" actId="20577"/>
          <ac:spMkLst>
            <pc:docMk/>
            <pc:sldMk cId="3898218446" sldId="311"/>
            <ac:spMk id="3" creationId="{01718668-B734-4583-3136-D3A86F75358C}"/>
          </ac:spMkLst>
        </pc:spChg>
        <pc:spChg chg="mod">
          <ac:chgData name="Thai Dinh - Y17" userId="80be2301-12ae-4bc5-807a-93a5def3b004" providerId="ADAL" clId="{AB705389-7F02-CB4F-9E67-EEE75C98A006}" dt="2022-11-16T15:58:11.809" v="61" actId="1035"/>
          <ac:spMkLst>
            <pc:docMk/>
            <pc:sldMk cId="3898218446" sldId="311"/>
            <ac:spMk id="10" creationId="{1A6B066F-D778-86DA-73D0-AFBFC1FF5249}"/>
          </ac:spMkLst>
        </pc:spChg>
      </pc:sldChg>
      <pc:sldChg chg="modSp mod">
        <pc:chgData name="Thai Dinh - Y17" userId="80be2301-12ae-4bc5-807a-93a5def3b004" providerId="ADAL" clId="{AB705389-7F02-CB4F-9E67-EEE75C98A006}" dt="2022-11-16T14:11:01.038" v="1" actId="1036"/>
        <pc:sldMkLst>
          <pc:docMk/>
          <pc:sldMk cId="3432651199" sldId="335"/>
        </pc:sldMkLst>
        <pc:grpChg chg="mod">
          <ac:chgData name="Thai Dinh - Y17" userId="80be2301-12ae-4bc5-807a-93a5def3b004" providerId="ADAL" clId="{AB705389-7F02-CB4F-9E67-EEE75C98A006}" dt="2022-11-16T14:11:01.038" v="1" actId="1036"/>
          <ac:grpSpMkLst>
            <pc:docMk/>
            <pc:sldMk cId="3432651199" sldId="335"/>
            <ac:grpSpMk id="41" creationId="{C798E251-C664-449F-A9CD-307940ABF567}"/>
          </ac:grpSpMkLst>
        </pc:grpChg>
      </pc:sldChg>
      <pc:sldChg chg="modSp mod">
        <pc:chgData name="Thai Dinh - Y17" userId="80be2301-12ae-4bc5-807a-93a5def3b004" providerId="ADAL" clId="{AB705389-7F02-CB4F-9E67-EEE75C98A006}" dt="2022-11-16T15:30:32.619" v="5" actId="1035"/>
        <pc:sldMkLst>
          <pc:docMk/>
          <pc:sldMk cId="4188419405" sldId="356"/>
        </pc:sldMkLst>
        <pc:spChg chg="mod">
          <ac:chgData name="Thai Dinh - Y17" userId="80be2301-12ae-4bc5-807a-93a5def3b004" providerId="ADAL" clId="{AB705389-7F02-CB4F-9E67-EEE75C98A006}" dt="2022-11-16T15:30:32.619" v="5" actId="1035"/>
          <ac:spMkLst>
            <pc:docMk/>
            <pc:sldMk cId="4188419405" sldId="356"/>
            <ac:spMk id="68" creationId="{23F0C8A8-EBAB-4071-851C-3BBEB54BBBC4}"/>
          </ac:spMkLst>
        </pc:spChg>
        <pc:graphicFrameChg chg="mod modGraphic">
          <ac:chgData name="Thai Dinh - Y17" userId="80be2301-12ae-4bc5-807a-93a5def3b004" providerId="ADAL" clId="{AB705389-7F02-CB4F-9E67-EEE75C98A006}" dt="2022-11-16T15:23:55.200" v="4" actId="20577"/>
          <ac:graphicFrameMkLst>
            <pc:docMk/>
            <pc:sldMk cId="4188419405" sldId="356"/>
            <ac:graphicFrameMk id="5" creationId="{4F406570-EEA7-1F70-CA38-38AE0E4AD4B8}"/>
          </ac:graphicFrameMkLst>
        </pc:graphicFrameChg>
      </pc:sldChg>
      <pc:sldChg chg="modSp mod">
        <pc:chgData name="Thai Dinh - Y17" userId="80be2301-12ae-4bc5-807a-93a5def3b004" providerId="ADAL" clId="{AB705389-7F02-CB4F-9E67-EEE75C98A006}" dt="2022-11-14T16:35:26.301" v="0" actId="1036"/>
        <pc:sldMkLst>
          <pc:docMk/>
          <pc:sldMk cId="2584289684" sldId="363"/>
        </pc:sldMkLst>
        <pc:picChg chg="mod">
          <ac:chgData name="Thai Dinh - Y17" userId="80be2301-12ae-4bc5-807a-93a5def3b004" providerId="ADAL" clId="{AB705389-7F02-CB4F-9E67-EEE75C98A006}" dt="2022-11-14T16:35:26.301" v="0" actId="1036"/>
          <ac:picMkLst>
            <pc:docMk/>
            <pc:sldMk cId="2584289684" sldId="363"/>
            <ac:picMk id="10" creationId="{C5F51B12-5200-EBD9-C8DB-A454E30A0BB2}"/>
          </ac:picMkLst>
        </pc:picChg>
      </pc:sldChg>
    </pc:docChg>
  </pc:docChgLst>
  <pc:docChgLst>
    <pc:chgData name="Quan Nguyen - Y17" userId="S::nhquan.y17@ump.edu.vn::fcceac3d-5680-48d6-8dcd-178a9cd0e1b0" providerId="AD" clId="Web-{68DA3B02-DCC4-078D-3995-F4FF957D9A38}"/>
    <pc:docChg chg="modSld">
      <pc:chgData name="Quan Nguyen - Y17" userId="S::nhquan.y17@ump.edu.vn::fcceac3d-5680-48d6-8dcd-178a9cd0e1b0" providerId="AD" clId="Web-{68DA3B02-DCC4-078D-3995-F4FF957D9A38}" dt="2022-10-10T12:23:39.915" v="0"/>
      <pc:docMkLst>
        <pc:docMk/>
      </pc:docMkLst>
      <pc:sldChg chg="delSp">
        <pc:chgData name="Quan Nguyen - Y17" userId="S::nhquan.y17@ump.edu.vn::fcceac3d-5680-48d6-8dcd-178a9cd0e1b0" providerId="AD" clId="Web-{68DA3B02-DCC4-078D-3995-F4FF957D9A38}" dt="2022-10-10T12:23:39.915" v="0"/>
        <pc:sldMkLst>
          <pc:docMk/>
          <pc:sldMk cId="730781248" sldId="326"/>
        </pc:sldMkLst>
        <pc:spChg chg="del">
          <ac:chgData name="Quan Nguyen - Y17" userId="S::nhquan.y17@ump.edu.vn::fcceac3d-5680-48d6-8dcd-178a9cd0e1b0" providerId="AD" clId="Web-{68DA3B02-DCC4-078D-3995-F4FF957D9A38}" dt="2022-10-10T12:23:39.915" v="0"/>
          <ac:spMkLst>
            <pc:docMk/>
            <pc:sldMk cId="730781248" sldId="326"/>
            <ac:spMk id="2" creationId="{C778CEA1-F747-D16C-F224-C3925E80B77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CCB6B9-3217-4EEA-A2BF-59AEE2D69591}" type="datetimeFigureOut">
              <a:rPr lang="en-ID" smtClean="0"/>
              <a:t>16/11/22</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3377B1-7BB6-4BE3-919F-B708E163C3AD}" type="slidenum">
              <a:rPr lang="en-ID" smtClean="0"/>
              <a:t>‹#›</a:t>
            </a:fld>
            <a:endParaRPr lang="en-ID"/>
          </a:p>
        </p:txBody>
      </p:sp>
    </p:spTree>
    <p:extLst>
      <p:ext uri="{BB962C8B-B14F-4D97-AF65-F5344CB8AC3E}">
        <p14:creationId xmlns:p14="http://schemas.microsoft.com/office/powerpoint/2010/main" val="2818512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ncbi.nlm.nih.gov/pubmed/21160627"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dx.doi.org/10.4253/wjge.v2.i8.278"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pubs.rsna.org/doi/abs/10.1148/rg.2019190011"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s://pubs.rsna.org/doi/full/10.1148/rg.2019190011#r32" TargetMode="External"/><Relationship Id="rId4" Type="http://schemas.openxmlformats.org/officeDocument/2006/relationships/hyperlink" Target="https://pubs.rsna.org/doi/full/10.1148/rg.2019190011#r29"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pubs.rsna.org/doi/abs/10.1148/rg.2019190011"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pubs.rsna.org/doi/full/10.1148/rg.2019190011#r32" TargetMode="External"/><Relationship Id="rId4" Type="http://schemas.openxmlformats.org/officeDocument/2006/relationships/hyperlink" Target="https://pubs.rsna.org/doi/full/10.1148/rg.2019190011#r29"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ispub.com/IJS/28/2/14003"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84E0C8"/>
                </a:solidFill>
                <a:sym typeface="Calibri" panose="020F0502020204030204" pitchFamily="34" charset="0"/>
              </a:rPr>
              <a:t>https://</a:t>
            </a:r>
            <a:r>
              <a:rPr lang="en-US" dirty="0" err="1">
                <a:solidFill>
                  <a:srgbClr val="84E0C8"/>
                </a:solidFill>
                <a:sym typeface="Calibri" panose="020F0502020204030204" pitchFamily="34" charset="0"/>
              </a:rPr>
              <a:t>www.freepik.com</a:t>
            </a:r>
            <a:r>
              <a:rPr lang="en-US" dirty="0">
                <a:solidFill>
                  <a:srgbClr val="84E0C8"/>
                </a:solidFill>
                <a:sym typeface="Calibri" panose="020F0502020204030204" pitchFamily="34" charset="0"/>
              </a:rPr>
              <a:t>/free-photo/delivery-pizza-boy-covering-his-face-with-boxes_6645367.htm#page=6&amp;query=</a:t>
            </a:r>
            <a:r>
              <a:rPr lang="en-US" dirty="0" err="1">
                <a:solidFill>
                  <a:srgbClr val="84E0C8"/>
                </a:solidFill>
                <a:sym typeface="Calibri" panose="020F0502020204030204" pitchFamily="34" charset="0"/>
              </a:rPr>
              <a:t>delivery&amp;position</a:t>
            </a:r>
            <a:r>
              <a:rPr lang="en-US" dirty="0">
                <a:solidFill>
                  <a:srgbClr val="84E0C8"/>
                </a:solidFill>
                <a:sym typeface="Calibri" panose="020F0502020204030204" pitchFamily="34" charset="0"/>
              </a:rPr>
              <a:t>=16</a:t>
            </a:r>
          </a:p>
          <a:p>
            <a:endParaRPr lang="en-ID" dirty="0"/>
          </a:p>
        </p:txBody>
      </p:sp>
      <p:sp>
        <p:nvSpPr>
          <p:cNvPr id="4" name="Slide Number Placeholder 3"/>
          <p:cNvSpPr>
            <a:spLocks noGrp="1"/>
          </p:cNvSpPr>
          <p:nvPr>
            <p:ph type="sldNum" sz="quarter" idx="5"/>
          </p:nvPr>
        </p:nvSpPr>
        <p:spPr/>
        <p:txBody>
          <a:bodyPr/>
          <a:lstStyle/>
          <a:p>
            <a:fld id="{8670653B-8FC2-4C8E-B0DB-DC6058263EA5}" type="slidenum">
              <a:rPr lang="en-ID" smtClean="0"/>
              <a:t>1</a:t>
            </a:fld>
            <a:endParaRPr lang="en-ID"/>
          </a:p>
        </p:txBody>
      </p:sp>
    </p:spTree>
    <p:extLst>
      <p:ext uri="{BB962C8B-B14F-4D97-AF65-F5344CB8AC3E}">
        <p14:creationId xmlns:p14="http://schemas.microsoft.com/office/powerpoint/2010/main" val="40078723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a:t>Castillo C. Endoscopic ultrasound in the papilla and the periampullary region. World J </a:t>
            </a:r>
            <a:r>
              <a:rPr lang="en-ID" err="1"/>
              <a:t>Gastrointest</a:t>
            </a:r>
            <a:r>
              <a:rPr lang="en-ID"/>
              <a:t> </a:t>
            </a:r>
            <a:r>
              <a:rPr lang="en-ID" err="1"/>
              <a:t>Endosc</a:t>
            </a:r>
            <a:r>
              <a:rPr lang="en-ID"/>
              <a:t> 2010; 2(8): 278-287</a:t>
            </a:r>
            <a:br>
              <a:rPr lang="en-ID"/>
            </a:br>
            <a:br>
              <a:rPr lang="en-ID"/>
            </a:br>
            <a:r>
              <a:rPr lang="en-ID"/>
              <a:t>Castillo C. Endoscopic ultrasound in the papilla and the periampullary region. </a:t>
            </a:r>
            <a:r>
              <a:rPr lang="en-ID" i="1"/>
              <a:t>World J </a:t>
            </a:r>
            <a:r>
              <a:rPr lang="en-ID" i="1" err="1"/>
              <a:t>Gastrointest</a:t>
            </a:r>
            <a:r>
              <a:rPr lang="en-ID" i="1"/>
              <a:t> </a:t>
            </a:r>
            <a:r>
              <a:rPr lang="en-ID" i="1" err="1"/>
              <a:t>Endosc</a:t>
            </a:r>
            <a:r>
              <a:rPr lang="en-ID"/>
              <a:t> 2010; 2(8): 278-287 [PMID: </a:t>
            </a:r>
            <a:r>
              <a:rPr lang="en-ID">
                <a:hlinkClick r:id="rId3"/>
              </a:rPr>
              <a:t>21160627</a:t>
            </a:r>
            <a:r>
              <a:rPr lang="en-ID"/>
              <a:t> DOI: </a:t>
            </a:r>
            <a:r>
              <a:rPr lang="en-ID">
                <a:hlinkClick r:id="rId4"/>
              </a:rPr>
              <a:t>10.4253/wjge.v2.i8.278</a:t>
            </a:r>
            <a:r>
              <a:rPr lang="en-ID"/>
              <a:t>]</a:t>
            </a:r>
          </a:p>
        </p:txBody>
      </p:sp>
      <p:sp>
        <p:nvSpPr>
          <p:cNvPr id="4" name="Slide Number Placeholder 3"/>
          <p:cNvSpPr>
            <a:spLocks noGrp="1"/>
          </p:cNvSpPr>
          <p:nvPr>
            <p:ph type="sldNum" sz="quarter" idx="5"/>
          </p:nvPr>
        </p:nvSpPr>
        <p:spPr/>
        <p:txBody>
          <a:bodyPr/>
          <a:lstStyle/>
          <a:p>
            <a:fld id="{503377B1-7BB6-4BE3-919F-B708E163C3AD}" type="slidenum">
              <a:rPr lang="en-ID" smtClean="0"/>
              <a:t>10</a:t>
            </a:fld>
            <a:endParaRPr lang="en-ID"/>
          </a:p>
        </p:txBody>
      </p:sp>
    </p:spTree>
    <p:extLst>
      <p:ext uri="{BB962C8B-B14F-4D97-AF65-F5344CB8AC3E}">
        <p14:creationId xmlns:p14="http://schemas.microsoft.com/office/powerpoint/2010/main" val="3570807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CLS chẩn đoán u quanh bóng vater có khá nhiều, vậy chúng ta sử dụng ntn nào, </a:t>
            </a:r>
          </a:p>
          <a:p>
            <a:r>
              <a:rPr lang="vi-VN"/>
              <a:t>Nhóm trình xin trình bày các cận lâm sàng chẩn đoán theo hướng tiếp cận với theo từng bước và từng mục đích</a:t>
            </a:r>
          </a:p>
          <a:p>
            <a:r>
              <a:rPr lang="vi-VN"/>
              <a:t>Khi tiếp cận 1 Bn nghi ngờ ung thư quanh bóng vater, chúng ta cần trả lời các ý sau: </a:t>
            </a:r>
          </a:p>
          <a:p>
            <a:r>
              <a:rPr lang="vi-VN"/>
              <a:t>1- xac định có u hay không và u ở quan nào trong nhóm u quanh bóng vater</a:t>
            </a:r>
          </a:p>
          <a:p>
            <a:r>
              <a:rPr lang="vi-VN"/>
              <a:t>2- đánh giá tình trạng xâm lấn di căn, để trả lời câu hỏi quan trọng là khối u này có phẫu thuật được hay không.</a:t>
            </a:r>
          </a:p>
          <a:p>
            <a:r>
              <a:rPr lang="vi-VN"/>
              <a:t>3- đánh giá bản chất giải phẫu bệnh của u để xác định chẩn đoán, tiên lượng và theo dõi điều trị. </a:t>
            </a:r>
          </a:p>
          <a:p>
            <a:endParaRPr lang="en-ID"/>
          </a:p>
        </p:txBody>
      </p:sp>
      <p:sp>
        <p:nvSpPr>
          <p:cNvPr id="4" name="Slide Number Placeholder 3"/>
          <p:cNvSpPr>
            <a:spLocks noGrp="1"/>
          </p:cNvSpPr>
          <p:nvPr>
            <p:ph type="sldNum" sz="quarter" idx="5"/>
          </p:nvPr>
        </p:nvSpPr>
        <p:spPr/>
        <p:txBody>
          <a:bodyPr/>
          <a:lstStyle/>
          <a:p>
            <a:fld id="{8670653B-8FC2-4C8E-B0DB-DC6058263EA5}" type="slidenum">
              <a:rPr lang="en-ID" smtClean="0"/>
              <a:t>11</a:t>
            </a:fld>
            <a:endParaRPr lang="en-ID"/>
          </a:p>
        </p:txBody>
      </p:sp>
    </p:spTree>
    <p:extLst>
      <p:ext uri="{BB962C8B-B14F-4D97-AF65-F5344CB8AC3E}">
        <p14:creationId xmlns:p14="http://schemas.microsoft.com/office/powerpoint/2010/main" val="4283932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a:solidFill>
                  <a:srgbClr val="212121"/>
                </a:solidFill>
                <a:effectLst/>
                <a:latin typeface="Roboto" panose="02000000000000000000" pitchFamily="2" charset="0"/>
              </a:rPr>
              <a:t>Shrikhande SV, Barreto SG, Goel M, Arya S. Multimodality imaging of pancreatic ductal adenocarcinoma: a review of the literature. HPB (Oxford). 2012 Oct;14(10):658-68 </a:t>
            </a:r>
            <a:endParaRPr lang="vi-VN" b="0" i="0">
              <a:solidFill>
                <a:srgbClr val="000000"/>
              </a:solidFill>
              <a:effectLst/>
              <a:latin typeface="Open Sans" panose="020B0606030504020204" pitchFamily="34" charset="0"/>
            </a:endParaRPr>
          </a:p>
          <a:p>
            <a:r>
              <a:rPr lang="vi-VN" b="0" i="0">
                <a:solidFill>
                  <a:srgbClr val="000000"/>
                </a:solidFill>
                <a:effectLst/>
                <a:latin typeface="Open Sans" panose="020B0606030504020204" pitchFamily="34" charset="0"/>
              </a:rPr>
              <a:t>Kristy Marie Wolske</a:t>
            </a:r>
            <a:r>
              <a:rPr lang="en-US" b="0" i="0">
                <a:solidFill>
                  <a:srgbClr val="000000"/>
                </a:solidFill>
                <a:effectLst/>
                <a:latin typeface="Open Sans" panose="020B0606030504020204" pitchFamily="34" charset="0"/>
              </a:rPr>
              <a:t> et al. </a:t>
            </a:r>
            <a:r>
              <a:rPr lang="en-US" b="0" i="0" u="none" strike="noStrike">
                <a:solidFill>
                  <a:srgbClr val="AAAAAA"/>
                </a:solidFill>
                <a:effectLst/>
                <a:latin typeface="Open Sans" panose="020B0606030504020204" pitchFamily="34" charset="0"/>
                <a:hlinkClick r:id="rId3"/>
              </a:rPr>
              <a:t>Chronic Pancreatitis or Pancreatic Tumor? A Problem-solving Approach</a:t>
            </a:r>
            <a:r>
              <a:rPr lang="en-US" b="0" i="0" u="none" strike="noStrike">
                <a:solidFill>
                  <a:srgbClr val="AAAAAA"/>
                </a:solidFill>
                <a:effectLst/>
                <a:latin typeface="Open Sans" panose="020B0606030504020204" pitchFamily="34" charset="0"/>
              </a:rPr>
              <a:t>. </a:t>
            </a:r>
            <a:r>
              <a:rPr lang="vi-VN" b="0" i="0">
                <a:solidFill>
                  <a:srgbClr val="000000"/>
                </a:solidFill>
                <a:effectLst/>
                <a:latin typeface="Open Sans" panose="020B0606030504020204" pitchFamily="34" charset="0"/>
              </a:rPr>
              <a:t>RadioGraphics 2019 39:7, 1965-1982: </a:t>
            </a:r>
            <a:endParaRPr lang="en-US" b="0" i="0">
              <a:solidFill>
                <a:srgbClr val="000000"/>
              </a:solidFill>
              <a:effectLst/>
              <a:latin typeface="Open Sans" panose="020B0606030504020204" pitchFamily="34" charset="0"/>
            </a:endParaRPr>
          </a:p>
          <a:p>
            <a:r>
              <a:rPr lang="en-US" b="0" i="0">
                <a:solidFill>
                  <a:srgbClr val="000000"/>
                </a:solidFill>
                <a:effectLst/>
                <a:latin typeface="Open Sans" panose="020B0606030504020204" pitchFamily="34" charset="0"/>
              </a:rPr>
              <a:t>In the absence of a visualized mass at CT, focal pancreatic duct dilatation, mild peripancreatic infiltration, peritumoral cysts, or soft tissue around the celiac artery suggest the possibility of an occult malignancy (</a:t>
            </a:r>
            <a:r>
              <a:rPr lang="en-US" b="1" i="0" u="none" strike="noStrike">
                <a:solidFill>
                  <a:srgbClr val="AC012B"/>
                </a:solidFill>
                <a:effectLst/>
                <a:latin typeface="Open Sans" panose="020B0606030504020204" pitchFamily="34" charset="0"/>
                <a:hlinkClick r:id="rId4"/>
              </a:rPr>
              <a:t>29</a:t>
            </a:r>
            <a:r>
              <a:rPr lang="en-US" b="0" i="0">
                <a:solidFill>
                  <a:srgbClr val="000000"/>
                </a:solidFill>
                <a:effectLst/>
                <a:latin typeface="Open Sans" panose="020B0606030504020204" pitchFamily="34" charset="0"/>
              </a:rPr>
              <a:t>,</a:t>
            </a:r>
            <a:r>
              <a:rPr lang="en-US" b="1" i="0" u="none" strike="noStrike">
                <a:solidFill>
                  <a:srgbClr val="AC012B"/>
                </a:solidFill>
                <a:effectLst/>
                <a:latin typeface="Open Sans" panose="020B0606030504020204" pitchFamily="34" charset="0"/>
                <a:hlinkClick r:id="rId5"/>
              </a:rPr>
              <a:t>32</a:t>
            </a:r>
            <a:r>
              <a:rPr lang="en-US" b="0" i="0">
                <a:solidFill>
                  <a:srgbClr val="000000"/>
                </a:solidFill>
                <a:effectLst/>
                <a:latin typeface="Open Sans" panose="020B0606030504020204" pitchFamily="34" charset="0"/>
              </a:rPr>
              <a:t>). When a secondary sign is present without a visible mass, further investigation with MRI or endoscopic US should be recommended </a:t>
            </a:r>
          </a:p>
          <a:p>
            <a:r>
              <a:rPr lang="en-US" b="0" i="0">
                <a:solidFill>
                  <a:srgbClr val="000000"/>
                </a:solidFill>
                <a:effectLst/>
                <a:latin typeface="Open Sans" panose="020B0606030504020204" pitchFamily="34" charset="0"/>
              </a:rPr>
              <a:t>Cận lâm sàng đầu tay khi nghi ngờ u quanh bóng vater là siêu âm bụng tính sẵn có dễ thực hiện, tuy nhiên độ nhạy trong trực tiếp nhìn thấy u không cao, độ nhạy cao hơn với các u lớn. Ngoài ra SA âm có thể thấy dấu hiệu gián tiếp của u là giãn đường mật trong và ngoài gan. Khi nghi ngờ u quanh bóng vater, dù kết quả SA trả lời thấy hay không thấy u, CT bụng cản quang là cận lâm sàng tiếp theo được KC sử dụng, CT giúp chẩn đoán có u hay không và giúp trả lời u cơ quan nào. uptodate 2022 KC có thể dùng CT đầu tay khi BN đau tv, sụt cân và không có vàng da. Protocol tụy được khuyến cáo chụp để quan sát tỏn thương tụy chính xác hơn. protocol tụy là? </a:t>
            </a:r>
          </a:p>
          <a:p>
            <a:endParaRPr lang="vi-VN"/>
          </a:p>
          <a:p>
            <a:r>
              <a:rPr lang="vi-VN"/>
              <a:t>Hình ung thư đoạn cuối OMC</a:t>
            </a:r>
          </a:p>
          <a:p>
            <a:endParaRPr lang="en-ID"/>
          </a:p>
        </p:txBody>
      </p:sp>
      <p:sp>
        <p:nvSpPr>
          <p:cNvPr id="4" name="Slide Number Placeholder 3"/>
          <p:cNvSpPr>
            <a:spLocks noGrp="1"/>
          </p:cNvSpPr>
          <p:nvPr>
            <p:ph type="sldNum" sz="quarter" idx="5"/>
          </p:nvPr>
        </p:nvSpPr>
        <p:spPr/>
        <p:txBody>
          <a:bodyPr/>
          <a:lstStyle/>
          <a:p>
            <a:fld id="{8670653B-8FC2-4C8E-B0DB-DC6058263EA5}" type="slidenum">
              <a:rPr lang="en-ID" smtClean="0"/>
              <a:t>12</a:t>
            </a:fld>
            <a:endParaRPr lang="en-ID"/>
          </a:p>
        </p:txBody>
      </p:sp>
    </p:spTree>
    <p:extLst>
      <p:ext uri="{BB962C8B-B14F-4D97-AF65-F5344CB8AC3E}">
        <p14:creationId xmlns:p14="http://schemas.microsoft.com/office/powerpoint/2010/main" val="20310814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212121"/>
                </a:solidFill>
                <a:effectLst/>
                <a:latin typeface="Roboto" panose="02000000000000000000" pitchFamily="2" charset="0"/>
              </a:rPr>
              <a:t>Shrikhande SV, Barreto SG, Goel M, Arya S. Multimodality imaging of pancreatic ductal adenocarcinoma: a review of the literature. HPB (Oxford). 2012 Oct;14(10):658-68 </a:t>
            </a:r>
            <a:endParaRPr lang="vi-VN" b="0" i="0" dirty="0">
              <a:solidFill>
                <a:srgbClr val="000000"/>
              </a:solidFill>
              <a:effectLst/>
              <a:latin typeface="Open Sans" panose="020B0606030504020204" pitchFamily="34" charset="0"/>
            </a:endParaRPr>
          </a:p>
          <a:p>
            <a:r>
              <a:rPr lang="vi-VN" b="0" i="0" dirty="0">
                <a:solidFill>
                  <a:srgbClr val="000000"/>
                </a:solidFill>
                <a:effectLst/>
                <a:latin typeface="Open Sans" panose="020B0606030504020204" pitchFamily="34" charset="0"/>
              </a:rPr>
              <a:t>Kristy Marie Wolske</a:t>
            </a:r>
            <a:r>
              <a:rPr lang="en-US" b="0" i="0" dirty="0">
                <a:solidFill>
                  <a:srgbClr val="000000"/>
                </a:solidFill>
                <a:effectLst/>
                <a:latin typeface="Open Sans" panose="020B0606030504020204" pitchFamily="34" charset="0"/>
              </a:rPr>
              <a:t> et al. </a:t>
            </a:r>
            <a:r>
              <a:rPr lang="en-US" b="0" i="0" u="none" strike="noStrike" dirty="0">
                <a:solidFill>
                  <a:srgbClr val="AAAAAA"/>
                </a:solidFill>
                <a:effectLst/>
                <a:latin typeface="Open Sans" panose="020B0606030504020204" pitchFamily="34" charset="0"/>
                <a:hlinkClick r:id="rId3"/>
              </a:rPr>
              <a:t>Chronic Pancreatitis or Pancreatic Tumor? A Problem-solving Approach</a:t>
            </a:r>
            <a:r>
              <a:rPr lang="en-US" b="0" i="0" u="none" strike="noStrike" dirty="0">
                <a:solidFill>
                  <a:srgbClr val="AAAAAA"/>
                </a:solidFill>
                <a:effectLst/>
                <a:latin typeface="Open Sans" panose="020B0606030504020204" pitchFamily="34" charset="0"/>
              </a:rPr>
              <a:t>. </a:t>
            </a:r>
            <a:r>
              <a:rPr lang="vi-VN" b="0" i="0" dirty="0">
                <a:solidFill>
                  <a:srgbClr val="000000"/>
                </a:solidFill>
                <a:effectLst/>
                <a:latin typeface="Open Sans" panose="020B0606030504020204" pitchFamily="34" charset="0"/>
              </a:rPr>
              <a:t>RadioGraphics 2019 39:7, 1965-1982: </a:t>
            </a:r>
            <a:endParaRPr lang="en-US" b="0" i="0" dirty="0">
              <a:solidFill>
                <a:srgbClr val="000000"/>
              </a:solidFill>
              <a:effectLst/>
              <a:latin typeface="Open Sans" panose="020B0606030504020204" pitchFamily="34" charset="0"/>
            </a:endParaRPr>
          </a:p>
          <a:p>
            <a:r>
              <a:rPr lang="en-US" b="0" i="0" dirty="0">
                <a:solidFill>
                  <a:srgbClr val="000000"/>
                </a:solidFill>
                <a:effectLst/>
                <a:latin typeface="Open Sans" panose="020B0606030504020204" pitchFamily="34" charset="0"/>
              </a:rPr>
              <a:t>In the absence of a visualized mass at CT, focal pancreatic duct dilatation, mild peripancreatic infiltration, peritumoral cysts, or soft tissue around the celiac artery suggest the possibility of an occult malignancy (</a:t>
            </a:r>
            <a:r>
              <a:rPr lang="en-US" b="1" i="0" u="none" strike="noStrike" dirty="0">
                <a:solidFill>
                  <a:srgbClr val="AC012B"/>
                </a:solidFill>
                <a:effectLst/>
                <a:latin typeface="Open Sans" panose="020B0606030504020204" pitchFamily="34" charset="0"/>
                <a:hlinkClick r:id="rId4"/>
              </a:rPr>
              <a:t>29</a:t>
            </a:r>
            <a:r>
              <a:rPr lang="en-US" b="0" i="0" dirty="0">
                <a:solidFill>
                  <a:srgbClr val="000000"/>
                </a:solidFill>
                <a:effectLst/>
                <a:latin typeface="Open Sans" panose="020B0606030504020204" pitchFamily="34" charset="0"/>
              </a:rPr>
              <a:t>,</a:t>
            </a:r>
            <a:r>
              <a:rPr lang="en-US" b="1" i="0" u="none" strike="noStrike" dirty="0">
                <a:solidFill>
                  <a:srgbClr val="AC012B"/>
                </a:solidFill>
                <a:effectLst/>
                <a:latin typeface="Open Sans" panose="020B0606030504020204" pitchFamily="34" charset="0"/>
                <a:hlinkClick r:id="rId5"/>
              </a:rPr>
              <a:t>32</a:t>
            </a:r>
            <a:r>
              <a:rPr lang="en-US" b="0" i="0" dirty="0">
                <a:solidFill>
                  <a:srgbClr val="000000"/>
                </a:solidFill>
                <a:effectLst/>
                <a:latin typeface="Open Sans" panose="020B0606030504020204" pitchFamily="34" charset="0"/>
              </a:rPr>
              <a:t>). When a secondary sign is present without a visible mass, further investigation with MRI or endoscopic US should be recommended </a:t>
            </a:r>
          </a:p>
          <a:p>
            <a:r>
              <a:rPr lang="en-US" b="0" i="0" dirty="0">
                <a:solidFill>
                  <a:srgbClr val="000000"/>
                </a:solidFill>
                <a:effectLst/>
                <a:latin typeface="Open Sans" panose="020B0606030504020204" pitchFamily="34" charset="0"/>
              </a:rPr>
              <a:t>. Khi </a:t>
            </a:r>
            <a:r>
              <a:rPr lang="en-US" b="0" i="0" dirty="0" err="1">
                <a:solidFill>
                  <a:srgbClr val="000000"/>
                </a:solidFill>
                <a:effectLst/>
                <a:latin typeface="Open Sans" panose="020B0606030504020204" pitchFamily="34" charset="0"/>
              </a:rPr>
              <a:t>nghi</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ngờ</a:t>
            </a:r>
            <a:r>
              <a:rPr lang="en-US" b="0" i="0" dirty="0">
                <a:solidFill>
                  <a:srgbClr val="000000"/>
                </a:solidFill>
                <a:effectLst/>
                <a:latin typeface="Open Sans" panose="020B0606030504020204" pitchFamily="34" charset="0"/>
              </a:rPr>
              <a:t> u </a:t>
            </a:r>
            <a:r>
              <a:rPr lang="en-US" b="0" i="0" dirty="0" err="1">
                <a:solidFill>
                  <a:srgbClr val="000000"/>
                </a:solidFill>
                <a:effectLst/>
                <a:latin typeface="Open Sans" panose="020B0606030504020204" pitchFamily="34" charset="0"/>
              </a:rPr>
              <a:t>quanh</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bóng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vater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dù</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kết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quả</a:t>
            </a:r>
            <a:r>
              <a:rPr lang="en-US" b="0" i="0" dirty="0">
                <a:solidFill>
                  <a:srgbClr val="000000"/>
                </a:solidFill>
                <a:effectLst/>
                <a:latin typeface="Open Sans" panose="020B0606030504020204" pitchFamily="34" charset="0"/>
              </a:rPr>
              <a:t> SA </a:t>
            </a:r>
            <a:r>
              <a:rPr lang="en-US" b="0" i="0" dirty="0" err="1">
                <a:solidFill>
                  <a:srgbClr val="000000"/>
                </a:solidFill>
                <a:effectLst/>
                <a:latin typeface="Open Sans" panose="020B0606030504020204" pitchFamily="34" charset="0"/>
              </a:rPr>
              <a:t>trả</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lời</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thấy</a:t>
            </a:r>
            <a:r>
              <a:rPr lang="en-US" b="0" i="0" dirty="0">
                <a:solidFill>
                  <a:srgbClr val="000000"/>
                </a:solidFill>
                <a:effectLst/>
                <a:latin typeface="Open Sans" panose="020B0606030504020204" pitchFamily="34" charset="0"/>
              </a:rPr>
              <a:t> hay </a:t>
            </a:r>
            <a:r>
              <a:rPr lang="en-US" b="0" i="0" dirty="0" err="1">
                <a:solidFill>
                  <a:srgbClr val="000000"/>
                </a:solidFill>
                <a:effectLst/>
                <a:latin typeface="Open Sans" panose="020B0606030504020204" pitchFamily="34" charset="0"/>
              </a:rPr>
              <a:t>không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thấy</a:t>
            </a:r>
            <a:r>
              <a:rPr lang="en-US" b="0" i="0" dirty="0">
                <a:solidFill>
                  <a:srgbClr val="000000"/>
                </a:solidFill>
                <a:effectLst/>
                <a:latin typeface="Open Sans" panose="020B0606030504020204" pitchFamily="34" charset="0"/>
              </a:rPr>
              <a:t> u, CT </a:t>
            </a:r>
            <a:r>
              <a:rPr lang="en-US" b="0" i="0" dirty="0" err="1">
                <a:solidFill>
                  <a:srgbClr val="000000"/>
                </a:solidFill>
                <a:effectLst/>
                <a:latin typeface="Open Sans" panose="020B0606030504020204" pitchFamily="34" charset="0"/>
              </a:rPr>
              <a:t>bụng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cản</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quang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là</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cận</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lâm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sàng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tiếp</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theo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được</a:t>
            </a:r>
            <a:r>
              <a:rPr lang="en-US" b="0" i="0" dirty="0">
                <a:solidFill>
                  <a:srgbClr val="000000"/>
                </a:solidFill>
                <a:effectLst/>
                <a:latin typeface="Open Sans" panose="020B0606030504020204" pitchFamily="34" charset="0"/>
              </a:rPr>
              <a:t> KC </a:t>
            </a:r>
            <a:r>
              <a:rPr lang="en-US" b="0" i="0" dirty="0" err="1">
                <a:solidFill>
                  <a:srgbClr val="000000"/>
                </a:solidFill>
                <a:effectLst/>
                <a:latin typeface="Open Sans" panose="020B0606030504020204" pitchFamily="34" charset="0"/>
              </a:rPr>
              <a:t>sử</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dụng</a:t>
            </a:r>
            <a:r>
              <a:rPr lang="en-US" b="0" i="0" dirty="0">
                <a:solidFill>
                  <a:srgbClr val="000000"/>
                </a:solidFill>
                <a:effectLst/>
                <a:latin typeface="Open Sans" panose="020B0606030504020204" pitchFamily="34" charset="0"/>
              </a:rPr>
              <a:t>, CT </a:t>
            </a:r>
            <a:r>
              <a:rPr lang="en-US" b="0" i="0" dirty="0" err="1">
                <a:solidFill>
                  <a:srgbClr val="000000"/>
                </a:solidFill>
                <a:effectLst/>
                <a:latin typeface="Open Sans" panose="020B0606030504020204" pitchFamily="34" charset="0"/>
              </a:rPr>
              <a:t>giúp</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chẩn</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đoán</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có</a:t>
            </a:r>
            <a:r>
              <a:rPr lang="en-US" b="0" i="0" dirty="0">
                <a:solidFill>
                  <a:srgbClr val="000000"/>
                </a:solidFill>
                <a:effectLst/>
                <a:latin typeface="Open Sans" panose="020B0606030504020204" pitchFamily="34" charset="0"/>
              </a:rPr>
              <a:t> u hay </a:t>
            </a:r>
            <a:r>
              <a:rPr lang="en-US" b="0" i="0" dirty="0" err="1">
                <a:solidFill>
                  <a:srgbClr val="000000"/>
                </a:solidFill>
                <a:effectLst/>
                <a:latin typeface="Open Sans" panose="020B0606030504020204" pitchFamily="34" charset="0"/>
              </a:rPr>
              <a:t>không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và</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giúp</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trả</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lời</a:t>
            </a:r>
            <a:r>
              <a:rPr lang="en-US" b="0" i="0" dirty="0">
                <a:solidFill>
                  <a:srgbClr val="000000"/>
                </a:solidFill>
                <a:effectLst/>
                <a:latin typeface="Open Sans" panose="020B0606030504020204" pitchFamily="34" charset="0"/>
              </a:rPr>
              <a:t> u </a:t>
            </a:r>
            <a:r>
              <a:rPr lang="en-US" b="0" i="0" dirty="0" err="1">
                <a:solidFill>
                  <a:srgbClr val="000000"/>
                </a:solidFill>
                <a:effectLst/>
                <a:latin typeface="Open Sans" panose="020B0606030504020204" pitchFamily="34" charset="0"/>
              </a:rPr>
              <a:t>cơ</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quan</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nào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uptodate</a:t>
            </a:r>
            <a:r>
              <a:rPr lang="en-US" b="0" i="0" dirty="0">
                <a:solidFill>
                  <a:srgbClr val="000000"/>
                </a:solidFill>
                <a:effectLst/>
                <a:latin typeface="Open Sans" panose="020B0606030504020204" pitchFamily="34" charset="0"/>
              </a:rPr>
              <a:t> 2022 KC </a:t>
            </a:r>
            <a:r>
              <a:rPr lang="en-US" b="0" i="0" dirty="0" err="1">
                <a:solidFill>
                  <a:srgbClr val="000000"/>
                </a:solidFill>
                <a:effectLst/>
                <a:latin typeface="Open Sans" panose="020B0606030504020204" pitchFamily="34" charset="0"/>
              </a:rPr>
              <a:t>có</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thể</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dùng</a:t>
            </a:r>
            <a:r>
              <a:rPr lang="en-US" b="0" i="0" dirty="0">
                <a:solidFill>
                  <a:srgbClr val="000000"/>
                </a:solidFill>
                <a:effectLst/>
                <a:latin typeface="Open Sans" panose="020B0606030504020204" pitchFamily="34" charset="0"/>
              </a:rPr>
              <a:t> CT </a:t>
            </a:r>
            <a:r>
              <a:rPr lang="en-US" b="0" i="0" dirty="0" err="1">
                <a:solidFill>
                  <a:srgbClr val="000000"/>
                </a:solidFill>
                <a:effectLst/>
                <a:latin typeface="Open Sans" panose="020B0606030504020204" pitchFamily="34" charset="0"/>
              </a:rPr>
              <a:t>đầu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tay</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khi</a:t>
            </a:r>
            <a:r>
              <a:rPr lang="en-US" b="0" i="0" dirty="0">
                <a:solidFill>
                  <a:srgbClr val="000000"/>
                </a:solidFill>
                <a:effectLst/>
                <a:latin typeface="Open Sans" panose="020B0606030504020204" pitchFamily="34" charset="0"/>
              </a:rPr>
              <a:t> BN </a:t>
            </a:r>
            <a:r>
              <a:rPr lang="en-US" b="0" i="0" dirty="0" err="1">
                <a:solidFill>
                  <a:srgbClr val="000000"/>
                </a:solidFill>
                <a:effectLst/>
                <a:latin typeface="Open Sans" panose="020B0606030504020204" pitchFamily="34" charset="0"/>
              </a:rPr>
              <a:t>đau</a:t>
            </a:r>
            <a:r>
              <a:rPr lang="en-US" b="0" i="0" dirty="0">
                <a:solidFill>
                  <a:srgbClr val="000000"/>
                </a:solidFill>
                <a:effectLst/>
                <a:latin typeface="Open Sans" panose="020B0606030504020204" pitchFamily="34" charset="0"/>
              </a:rPr>
              <a:t> tv, </a:t>
            </a:r>
            <a:r>
              <a:rPr lang="en-US" b="0" i="0" dirty="0" err="1">
                <a:solidFill>
                  <a:srgbClr val="000000"/>
                </a:solidFill>
                <a:effectLst/>
                <a:latin typeface="Open Sans" panose="020B0606030504020204" pitchFamily="34" charset="0"/>
              </a:rPr>
              <a:t>sụt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cân</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và</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không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có</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vàng</a:t>
            </a:r>
            <a:r>
              <a:rPr lang="en-US" b="0" i="0" dirty="0">
                <a:solidFill>
                  <a:srgbClr val="000000"/>
                </a:solidFill>
                <a:effectLst/>
                <a:latin typeface="Open Sans" panose="020B0606030504020204" pitchFamily="34" charset="0"/>
              </a:rPr>
              <a:t> da. Protocol </a:t>
            </a:r>
            <a:r>
              <a:rPr lang="en-US" b="0" i="0" dirty="0" err="1">
                <a:solidFill>
                  <a:srgbClr val="000000"/>
                </a:solidFill>
                <a:effectLst/>
                <a:latin typeface="Open Sans" panose="020B0606030504020204" pitchFamily="34" charset="0"/>
              </a:rPr>
              <a:t>tụy</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được</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khuyến</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cáo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chụp</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để</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quan</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sát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tỏn</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thương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tụy</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chính</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xác</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hơn</a:t>
            </a:r>
            <a:r>
              <a:rPr lang="en-US" b="0" i="0" dirty="0">
                <a:solidFill>
                  <a:srgbClr val="000000"/>
                </a:solidFill>
                <a:effectLst/>
                <a:latin typeface="Open Sans" panose="020B0606030504020204" pitchFamily="34" charset="0"/>
              </a:rPr>
              <a:t>. protocol </a:t>
            </a:r>
            <a:r>
              <a:rPr lang="en-US" b="0" i="0" dirty="0" err="1">
                <a:solidFill>
                  <a:srgbClr val="000000"/>
                </a:solidFill>
                <a:effectLst/>
                <a:latin typeface="Open Sans" panose="020B0606030504020204" pitchFamily="34" charset="0"/>
              </a:rPr>
              <a:t>tụy</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là</a:t>
            </a:r>
            <a:r>
              <a:rPr lang="en-US" b="0" i="0" dirty="0">
                <a:solidFill>
                  <a:srgbClr val="000000"/>
                </a:solidFill>
                <a:effectLst/>
                <a:latin typeface="Open Sans" panose="020B0606030504020204" pitchFamily="34" charset="0"/>
              </a:rPr>
              <a:t>? </a:t>
            </a:r>
            <a:endParaRPr lang="vi-VN" dirty="0"/>
          </a:p>
          <a:p>
            <a:r>
              <a:rPr lang="en-ID" dirty="0" err="1"/>
              <a:t>Chụp</a:t>
            </a:r>
            <a:r>
              <a:rPr lang="en-ID" dirty="0"/>
              <a:t> CT </a:t>
            </a:r>
            <a:r>
              <a:rPr lang="en-ID" dirty="0" err="1"/>
              <a:t>với</a:t>
            </a:r>
            <a:r>
              <a:rPr lang="en-ID" dirty="0"/>
              <a:t> 2 </a:t>
            </a:r>
            <a:r>
              <a:rPr lang="en-ID" dirty="0" err="1"/>
              <a:t>thì</a:t>
            </a:r>
            <a:r>
              <a:rPr lang="en-ID" dirty="0"/>
              <a:t> </a:t>
            </a:r>
            <a:r>
              <a:rPr lang="en-ID" dirty="0" err="1"/>
              <a:t>quan</a:t>
            </a:r>
            <a:r>
              <a:rPr lang="en-ID" dirty="0"/>
              <a:t> </a:t>
            </a:r>
            <a:r>
              <a:rPr lang="en-ID" dirty="0" err="1"/>
              <a:t>trọng</a:t>
            </a:r>
            <a:r>
              <a:rPr lang="en-ID" dirty="0"/>
              <a:t> </a:t>
            </a:r>
            <a:r>
              <a:rPr lang="en-ID" dirty="0" err="1"/>
              <a:t>để</a:t>
            </a:r>
            <a:r>
              <a:rPr lang="en-ID" dirty="0"/>
              <a:t> </a:t>
            </a:r>
            <a:r>
              <a:rPr lang="en-ID" dirty="0" err="1"/>
              <a:t>đánh</a:t>
            </a:r>
            <a:r>
              <a:rPr lang="en-ID" dirty="0"/>
              <a:t> </a:t>
            </a:r>
            <a:r>
              <a:rPr lang="en-ID" dirty="0" err="1"/>
              <a:t>giá</a:t>
            </a:r>
            <a:r>
              <a:rPr lang="en-ID" dirty="0"/>
              <a:t> </a:t>
            </a:r>
            <a:r>
              <a:rPr lang="en-ID" dirty="0" err="1"/>
              <a:t>tốt</a:t>
            </a:r>
            <a:r>
              <a:rPr lang="en-ID" dirty="0"/>
              <a:t> </a:t>
            </a:r>
            <a:r>
              <a:rPr lang="en-ID" dirty="0" err="1"/>
              <a:t>nhất</a:t>
            </a:r>
            <a:r>
              <a:rPr lang="en-ID" dirty="0"/>
              <a:t> </a:t>
            </a:r>
            <a:r>
              <a:rPr lang="en-ID" dirty="0" err="1"/>
              <a:t>tổn</a:t>
            </a:r>
            <a:r>
              <a:rPr lang="en-ID" dirty="0"/>
              <a:t> </a:t>
            </a:r>
            <a:r>
              <a:rPr lang="en-ID" dirty="0" err="1"/>
              <a:t>thương</a:t>
            </a:r>
            <a:r>
              <a:rPr lang="en-ID" dirty="0"/>
              <a:t> </a:t>
            </a:r>
            <a:r>
              <a:rPr lang="en-ID" dirty="0" err="1"/>
              <a:t>tụy</a:t>
            </a:r>
            <a:r>
              <a:rPr lang="en-ID" dirty="0"/>
              <a:t>: phase </a:t>
            </a:r>
            <a:r>
              <a:rPr lang="en-ID" dirty="0" err="1"/>
              <a:t>tụy</a:t>
            </a:r>
            <a:r>
              <a:rPr lang="en-ID" dirty="0"/>
              <a:t> </a:t>
            </a:r>
            <a:r>
              <a:rPr lang="en-ID" dirty="0" err="1"/>
              <a:t>và</a:t>
            </a:r>
            <a:r>
              <a:rPr lang="en-ID" dirty="0"/>
              <a:t> phase </a:t>
            </a:r>
            <a:r>
              <a:rPr lang="en-ID" dirty="0" err="1"/>
              <a:t>tĩnh</a:t>
            </a:r>
            <a:r>
              <a:rPr lang="en-ID" dirty="0"/>
              <a:t> </a:t>
            </a:r>
            <a:r>
              <a:rPr lang="en-ID" dirty="0" err="1"/>
              <a:t>mạch</a:t>
            </a:r>
            <a:r>
              <a:rPr lang="en-ID" dirty="0"/>
              <a:t>, </a:t>
            </a:r>
            <a:r>
              <a:rPr lang="en-ID" dirty="0" err="1"/>
              <a:t>các</a:t>
            </a:r>
            <a:r>
              <a:rPr lang="en-ID" dirty="0"/>
              <a:t> phase </a:t>
            </a:r>
            <a:r>
              <a:rPr lang="en-ID" dirty="0" err="1"/>
              <a:t>không</a:t>
            </a:r>
            <a:r>
              <a:rPr lang="en-ID" dirty="0"/>
              <a:t> </a:t>
            </a:r>
            <a:r>
              <a:rPr lang="en-ID" dirty="0" err="1"/>
              <a:t>thuốc</a:t>
            </a:r>
            <a:r>
              <a:rPr lang="en-ID" dirty="0"/>
              <a:t>, </a:t>
            </a:r>
            <a:r>
              <a:rPr lang="en-ID" dirty="0" err="1"/>
              <a:t>động</a:t>
            </a:r>
            <a:r>
              <a:rPr lang="en-ID" dirty="0"/>
              <a:t> </a:t>
            </a:r>
            <a:r>
              <a:rPr lang="en-ID" dirty="0" err="1"/>
              <a:t>mạch</a:t>
            </a:r>
            <a:r>
              <a:rPr lang="en-ID" dirty="0"/>
              <a:t>, </a:t>
            </a:r>
            <a:r>
              <a:rPr lang="en-ID" dirty="0" err="1"/>
              <a:t>pha</a:t>
            </a:r>
            <a:r>
              <a:rPr lang="en-ID" dirty="0"/>
              <a:t> </a:t>
            </a:r>
            <a:r>
              <a:rPr lang="en-ID" dirty="0" err="1"/>
              <a:t>muộn</a:t>
            </a:r>
            <a:r>
              <a:rPr lang="en-ID" dirty="0"/>
              <a:t> </a:t>
            </a:r>
            <a:r>
              <a:rPr lang="en-ID" dirty="0" err="1"/>
              <a:t>cũng</a:t>
            </a:r>
            <a:r>
              <a:rPr lang="en-ID" dirty="0"/>
              <a:t> </a:t>
            </a:r>
            <a:r>
              <a:rPr lang="en-ID" dirty="0" err="1"/>
              <a:t>nên</a:t>
            </a:r>
            <a:r>
              <a:rPr lang="en-ID" dirty="0"/>
              <a:t> </a:t>
            </a:r>
            <a:r>
              <a:rPr lang="en-ID" dirty="0" err="1"/>
              <a:t>được</a:t>
            </a:r>
            <a:r>
              <a:rPr lang="en-ID" dirty="0"/>
              <a:t> </a:t>
            </a:r>
            <a:r>
              <a:rPr lang="en-ID" dirty="0" err="1"/>
              <a:t>chụp</a:t>
            </a:r>
            <a:r>
              <a:rPr lang="en-ID" dirty="0"/>
              <a:t> </a:t>
            </a:r>
            <a:r>
              <a:rPr lang="en-ID" dirty="0" err="1"/>
              <a:t>để</a:t>
            </a:r>
            <a:r>
              <a:rPr lang="en-ID" dirty="0"/>
              <a:t> </a:t>
            </a:r>
            <a:r>
              <a:rPr lang="en-ID" dirty="0" err="1"/>
              <a:t>đánh</a:t>
            </a:r>
            <a:r>
              <a:rPr lang="en-ID" dirty="0"/>
              <a:t> </a:t>
            </a:r>
            <a:r>
              <a:rPr lang="en-ID" dirty="0" err="1"/>
              <a:t>giá</a:t>
            </a:r>
            <a:r>
              <a:rPr lang="en-ID" dirty="0"/>
              <a:t> di </a:t>
            </a:r>
            <a:r>
              <a:rPr lang="en-ID" dirty="0" err="1"/>
              <a:t>căn</a:t>
            </a:r>
            <a:r>
              <a:rPr lang="en-ID" dirty="0"/>
              <a:t> </a:t>
            </a:r>
            <a:r>
              <a:rPr lang="en-ID" dirty="0" err="1"/>
              <a:t>gan</a:t>
            </a:r>
            <a:r>
              <a:rPr lang="en-ID" dirty="0"/>
              <a:t>, </a:t>
            </a:r>
            <a:r>
              <a:rPr lang="en-ID" dirty="0" err="1"/>
              <a:t>các</a:t>
            </a:r>
            <a:r>
              <a:rPr lang="en-ID" dirty="0"/>
              <a:t> u </a:t>
            </a:r>
            <a:r>
              <a:rPr lang="en-ID" dirty="0" err="1"/>
              <a:t>khác</a:t>
            </a:r>
            <a:r>
              <a:rPr lang="en-ID" dirty="0"/>
              <a:t> </a:t>
            </a:r>
            <a:r>
              <a:rPr lang="en-ID" dirty="0" err="1"/>
              <a:t>ở</a:t>
            </a:r>
            <a:r>
              <a:rPr lang="en-ID" dirty="0"/>
              <a:t> </a:t>
            </a:r>
            <a:r>
              <a:rPr lang="en-ID" dirty="0" err="1"/>
              <a:t>tụy</a:t>
            </a:r>
            <a:r>
              <a:rPr lang="en-ID" dirty="0"/>
              <a:t> </a:t>
            </a:r>
            <a:r>
              <a:rPr lang="en-ID" dirty="0" err="1"/>
              <a:t>như</a:t>
            </a:r>
            <a:r>
              <a:rPr lang="en-ID" dirty="0"/>
              <a:t> u TK </a:t>
            </a:r>
            <a:r>
              <a:rPr lang="en-ID" dirty="0" err="1"/>
              <a:t>nội</a:t>
            </a:r>
            <a:r>
              <a:rPr lang="en-ID" dirty="0"/>
              <a:t> </a:t>
            </a:r>
            <a:r>
              <a:rPr lang="en-ID" dirty="0" err="1"/>
              <a:t>tiết</a:t>
            </a:r>
            <a:r>
              <a:rPr lang="en-ID" dirty="0"/>
              <a:t>., </a:t>
            </a:r>
            <a:r>
              <a:rPr lang="en-ID" dirty="0" err="1"/>
              <a:t>đặc</a:t>
            </a:r>
            <a:r>
              <a:rPr lang="en-ID" dirty="0"/>
              <a:t> </a:t>
            </a:r>
            <a:r>
              <a:rPr lang="en-ID" dirty="0" err="1"/>
              <a:t>điểm</a:t>
            </a:r>
            <a:r>
              <a:rPr lang="en-ID" dirty="0"/>
              <a:t> </a:t>
            </a:r>
            <a:r>
              <a:rPr lang="en-ID" dirty="0" err="1"/>
              <a:t>nữa</a:t>
            </a:r>
            <a:r>
              <a:rPr lang="en-ID" dirty="0"/>
              <a:t> </a:t>
            </a:r>
            <a:r>
              <a:rPr lang="en-ID" dirty="0" err="1"/>
              <a:t>trên</a:t>
            </a:r>
            <a:r>
              <a:rPr lang="en-ID" dirty="0"/>
              <a:t> CT protocol </a:t>
            </a:r>
            <a:r>
              <a:rPr lang="en-ID" dirty="0" err="1"/>
              <a:t>tụy</a:t>
            </a:r>
            <a:r>
              <a:rPr lang="en-ID" dirty="0"/>
              <a:t> </a:t>
            </a:r>
            <a:r>
              <a:rPr lang="en-ID" dirty="0" err="1"/>
              <a:t>có</a:t>
            </a:r>
            <a:r>
              <a:rPr lang="en-ID" dirty="0"/>
              <a:t> </a:t>
            </a:r>
            <a:r>
              <a:rPr lang="en-ID" dirty="0" err="1"/>
              <a:t>lát</a:t>
            </a:r>
            <a:r>
              <a:rPr lang="en-ID" dirty="0"/>
              <a:t> </a:t>
            </a:r>
            <a:r>
              <a:rPr lang="en-ID" dirty="0" err="1"/>
              <a:t>cắt</a:t>
            </a:r>
            <a:r>
              <a:rPr lang="en-ID" dirty="0"/>
              <a:t> </a:t>
            </a:r>
            <a:r>
              <a:rPr lang="en-ID" dirty="0" err="1"/>
              <a:t>rất</a:t>
            </a:r>
            <a:r>
              <a:rPr lang="en-ID" dirty="0"/>
              <a:t> </a:t>
            </a:r>
            <a:r>
              <a:rPr lang="en-ID" dirty="0" err="1"/>
              <a:t>mỏng</a:t>
            </a:r>
            <a:r>
              <a:rPr lang="en-ID" dirty="0"/>
              <a:t> </a:t>
            </a:r>
            <a:r>
              <a:rPr lang="en-ID" dirty="0" err="1"/>
              <a:t>dưới</a:t>
            </a:r>
            <a:r>
              <a:rPr lang="en-ID" dirty="0"/>
              <a:t> 1mm </a:t>
            </a:r>
            <a:r>
              <a:rPr lang="en-ID" dirty="0" err="1"/>
              <a:t>giúp</a:t>
            </a:r>
            <a:r>
              <a:rPr lang="en-ID" dirty="0"/>
              <a:t> </a:t>
            </a:r>
            <a:r>
              <a:rPr lang="en-ID" dirty="0" err="1"/>
              <a:t>đánh</a:t>
            </a:r>
            <a:r>
              <a:rPr lang="en-ID" dirty="0"/>
              <a:t> </a:t>
            </a:r>
            <a:r>
              <a:rPr lang="en-ID" dirty="0" err="1"/>
              <a:t>giá</a:t>
            </a:r>
            <a:r>
              <a:rPr lang="en-ID" dirty="0"/>
              <a:t> chi </a:t>
            </a:r>
            <a:r>
              <a:rPr lang="en-ID" dirty="0" err="1"/>
              <a:t>tiết</a:t>
            </a:r>
            <a:r>
              <a:rPr lang="en-ID" dirty="0"/>
              <a:t> </a:t>
            </a:r>
            <a:r>
              <a:rPr lang="en-ID" dirty="0" err="1"/>
              <a:t>hơn</a:t>
            </a:r>
            <a:r>
              <a:rPr lang="en-ID" dirty="0"/>
              <a:t> </a:t>
            </a:r>
            <a:r>
              <a:rPr lang="en-ID" dirty="0" err="1"/>
              <a:t>tình</a:t>
            </a:r>
            <a:r>
              <a:rPr lang="en-ID" dirty="0"/>
              <a:t> </a:t>
            </a:r>
            <a:r>
              <a:rPr lang="en-ID" dirty="0" err="1"/>
              <a:t>trạng</a:t>
            </a:r>
            <a:r>
              <a:rPr lang="en-ID" dirty="0"/>
              <a:t> </a:t>
            </a:r>
            <a:r>
              <a:rPr lang="en-ID" dirty="0" err="1"/>
              <a:t>xâm</a:t>
            </a:r>
            <a:r>
              <a:rPr lang="en-ID" dirty="0"/>
              <a:t> </a:t>
            </a:r>
            <a:r>
              <a:rPr lang="en-ID" dirty="0" err="1"/>
              <a:t>lấn</a:t>
            </a:r>
            <a:r>
              <a:rPr lang="en-ID" dirty="0"/>
              <a:t> </a:t>
            </a:r>
            <a:r>
              <a:rPr lang="en-ID" dirty="0" err="1"/>
              <a:t>của</a:t>
            </a:r>
            <a:r>
              <a:rPr lang="en-ID" dirty="0"/>
              <a:t> </a:t>
            </a:r>
            <a:r>
              <a:rPr lang="en-ID" dirty="0" err="1"/>
              <a:t>khối</a:t>
            </a:r>
            <a:r>
              <a:rPr lang="en-ID" dirty="0"/>
              <a:t> u.</a:t>
            </a:r>
          </a:p>
        </p:txBody>
      </p:sp>
      <p:sp>
        <p:nvSpPr>
          <p:cNvPr id="4" name="Slide Number Placeholder 3"/>
          <p:cNvSpPr>
            <a:spLocks noGrp="1"/>
          </p:cNvSpPr>
          <p:nvPr>
            <p:ph type="sldNum" sz="quarter" idx="5"/>
          </p:nvPr>
        </p:nvSpPr>
        <p:spPr/>
        <p:txBody>
          <a:bodyPr/>
          <a:lstStyle/>
          <a:p>
            <a:fld id="{8670653B-8FC2-4C8E-B0DB-DC6058263EA5}" type="slidenum">
              <a:rPr lang="en-ID" smtClean="0"/>
              <a:t>13</a:t>
            </a:fld>
            <a:endParaRPr lang="en-ID"/>
          </a:p>
        </p:txBody>
      </p:sp>
    </p:spTree>
    <p:extLst>
      <p:ext uri="{BB962C8B-B14F-4D97-AF65-F5344CB8AC3E}">
        <p14:creationId xmlns:p14="http://schemas.microsoft.com/office/powerpoint/2010/main" val="4492081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SCNs: nang đồng đậm độ kích thuocs 1-20mm, vôi hóa thành nang, dạng tổ ong, xuất huyết bên trong</a:t>
            </a:r>
          </a:p>
          <a:p>
            <a:r>
              <a:rPr lang="vi-VN"/>
              <a:t>MCNs: nang to &gt; 20mm, ít nang, giảm đậm độ trên CLVT</a:t>
            </a:r>
          </a:p>
          <a:p>
            <a:r>
              <a:rPr lang="vi-VN"/>
              <a:t>IPMNs: nang lớn, nhiều thnahf vách giảm đậm độ trên CLVT</a:t>
            </a:r>
          </a:p>
          <a:p>
            <a:r>
              <a:rPr lang="vi-VN"/>
              <a:t>Insulinoma: u tăng đậm độ sau tiêm thuốc cản quang</a:t>
            </a:r>
            <a:endParaRPr lang="en-ID"/>
          </a:p>
          <a:p>
            <a:endParaRPr lang="en-ID"/>
          </a:p>
        </p:txBody>
      </p:sp>
      <p:sp>
        <p:nvSpPr>
          <p:cNvPr id="4" name="Slide Number Placeholder 3"/>
          <p:cNvSpPr>
            <a:spLocks noGrp="1"/>
          </p:cNvSpPr>
          <p:nvPr>
            <p:ph type="sldNum" sz="quarter" idx="5"/>
          </p:nvPr>
        </p:nvSpPr>
        <p:spPr/>
        <p:txBody>
          <a:bodyPr/>
          <a:lstStyle/>
          <a:p>
            <a:fld id="{8670653B-8FC2-4C8E-B0DB-DC6058263EA5}" type="slidenum">
              <a:rPr lang="en-ID" smtClean="0"/>
              <a:t>14</a:t>
            </a:fld>
            <a:endParaRPr lang="en-ID"/>
          </a:p>
        </p:txBody>
      </p:sp>
    </p:spTree>
    <p:extLst>
      <p:ext uri="{BB962C8B-B14F-4D97-AF65-F5344CB8AC3E}">
        <p14:creationId xmlns:p14="http://schemas.microsoft.com/office/powerpoint/2010/main" val="34957886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err="1"/>
              <a:t>Pha</a:t>
            </a:r>
            <a:r>
              <a:rPr lang="en-US" dirty="0"/>
              <a:t> </a:t>
            </a:r>
            <a:r>
              <a:rPr lang="en-US" dirty="0" err="1"/>
              <a:t>tụy</a:t>
            </a:r>
            <a:r>
              <a:rPr lang="en-US" dirty="0"/>
              <a:t>: 30-40s </a:t>
            </a:r>
            <a:r>
              <a:rPr lang="en-US" dirty="0" err="1"/>
              <a:t>sau</a:t>
            </a:r>
            <a:r>
              <a:rPr lang="en-US" dirty="0"/>
              <a:t> </a:t>
            </a:r>
            <a:r>
              <a:rPr lang="en-US" dirty="0" err="1"/>
              <a:t>tiêm</a:t>
            </a:r>
            <a:r>
              <a:rPr lang="en-US" dirty="0"/>
              <a:t> </a:t>
            </a:r>
            <a:r>
              <a:rPr lang="en-US" dirty="0" err="1"/>
              <a:t>thuốc</a:t>
            </a:r>
            <a:r>
              <a:rPr lang="en-US" dirty="0"/>
              <a:t> </a:t>
            </a:r>
            <a:r>
              <a:rPr lang="en-US" dirty="0" err="1"/>
              <a:t>cản</a:t>
            </a:r>
            <a:r>
              <a:rPr lang="en-US" dirty="0"/>
              <a:t> </a:t>
            </a:r>
            <a:r>
              <a:rPr lang="en-US" dirty="0" err="1"/>
              <a:t>quan</a:t>
            </a:r>
            <a:r>
              <a:rPr lang="en-US" dirty="0"/>
              <a:t> TM, </a:t>
            </a:r>
            <a:r>
              <a:rPr lang="en-US" dirty="0" err="1"/>
              <a:t>lúc</a:t>
            </a:r>
            <a:r>
              <a:rPr lang="en-US" dirty="0"/>
              <a:t> </a:t>
            </a:r>
            <a:r>
              <a:rPr lang="en-US" dirty="0" err="1"/>
              <a:t>này</a:t>
            </a:r>
            <a:r>
              <a:rPr lang="en-US" dirty="0"/>
              <a:t> </a:t>
            </a:r>
            <a:r>
              <a:rPr lang="en-US" dirty="0" err="1"/>
              <a:t>mô</a:t>
            </a:r>
            <a:r>
              <a:rPr lang="en-US" dirty="0"/>
              <a:t> </a:t>
            </a:r>
            <a:r>
              <a:rPr lang="en-US" dirty="0" err="1"/>
              <a:t>tụy</a:t>
            </a:r>
            <a:r>
              <a:rPr lang="en-US" dirty="0"/>
              <a:t> </a:t>
            </a:r>
            <a:r>
              <a:rPr lang="en-US" dirty="0" err="1"/>
              <a:t>bắt</a:t>
            </a:r>
            <a:r>
              <a:rPr lang="en-US" dirty="0"/>
              <a:t> </a:t>
            </a:r>
            <a:r>
              <a:rPr lang="en-US" dirty="0" err="1"/>
              <a:t>thuốc</a:t>
            </a:r>
            <a:r>
              <a:rPr lang="en-US" dirty="0"/>
              <a:t> </a:t>
            </a:r>
            <a:r>
              <a:rPr lang="en-US" dirty="0" err="1"/>
              <a:t>nhiều</a:t>
            </a:r>
            <a:r>
              <a:rPr lang="en-US" dirty="0"/>
              <a:t> </a:t>
            </a:r>
            <a:r>
              <a:rPr lang="en-US" dirty="0" err="1"/>
              <a:t>nhất</a:t>
            </a:r>
            <a:r>
              <a:rPr lang="en-US" dirty="0"/>
              <a:t> </a:t>
            </a:r>
            <a:r>
              <a:rPr lang="en-US" dirty="0" err="1"/>
              <a:t>trong</a:t>
            </a:r>
            <a:r>
              <a:rPr lang="en-US" dirty="0"/>
              <a:t> </a:t>
            </a:r>
            <a:r>
              <a:rPr lang="en-US" dirty="0" err="1"/>
              <a:t>khi</a:t>
            </a:r>
            <a:r>
              <a:rPr lang="en-US" dirty="0"/>
              <a:t> </a:t>
            </a:r>
            <a:r>
              <a:rPr lang="en-US" dirty="0" err="1"/>
              <a:t>khối</a:t>
            </a:r>
            <a:r>
              <a:rPr lang="en-US" dirty="0"/>
              <a:t> u </a:t>
            </a:r>
            <a:r>
              <a:rPr lang="en-US" dirty="0" err="1"/>
              <a:t>tụy</a:t>
            </a:r>
            <a:r>
              <a:rPr lang="en-US" dirty="0"/>
              <a:t> </a:t>
            </a:r>
            <a:r>
              <a:rPr lang="en-US" dirty="0" err="1"/>
              <a:t>lại</a:t>
            </a:r>
            <a:r>
              <a:rPr lang="en-US" dirty="0"/>
              <a:t> </a:t>
            </a:r>
            <a:r>
              <a:rPr lang="en-US" dirty="0" err="1"/>
              <a:t>không</a:t>
            </a:r>
            <a:r>
              <a:rPr lang="en-US" dirty="0"/>
              <a:t> </a:t>
            </a:r>
            <a:r>
              <a:rPr lang="en-US" dirty="0" err="1"/>
              <a:t>bắt</a:t>
            </a:r>
            <a:r>
              <a:rPr lang="en-US" dirty="0"/>
              <a:t> </a:t>
            </a:r>
            <a:r>
              <a:rPr lang="en-US" dirty="0" err="1"/>
              <a:t>thuốc</a:t>
            </a:r>
            <a:r>
              <a:rPr lang="en-US" dirty="0"/>
              <a:t>.</a:t>
            </a:r>
            <a:br>
              <a:rPr lang="en-US" dirty="0"/>
            </a:br>
            <a:r>
              <a:rPr lang="en-US" b="0" i="0" dirty="0">
                <a:solidFill>
                  <a:srgbClr val="333333"/>
                </a:solidFill>
                <a:effectLst/>
                <a:latin typeface="Cambria" panose="02040503050406030204" pitchFamily="18" charset="0"/>
              </a:rPr>
              <a:t>Pancreatic protocol CT scan showing the early arterial (</a:t>
            </a:r>
            <a:r>
              <a:rPr lang="en-US" b="1" i="0" dirty="0">
                <a:solidFill>
                  <a:srgbClr val="333333"/>
                </a:solidFill>
                <a:effectLst/>
                <a:latin typeface="Cambria" panose="02040503050406030204" pitchFamily="18" charset="0"/>
              </a:rPr>
              <a:t>a</a:t>
            </a:r>
            <a:r>
              <a:rPr lang="en-US" b="0" i="0" dirty="0">
                <a:solidFill>
                  <a:srgbClr val="333333"/>
                </a:solidFill>
                <a:effectLst/>
                <a:latin typeface="Cambria" panose="02040503050406030204" pitchFamily="18" charset="0"/>
              </a:rPr>
              <a:t>), pancreatic parenchymal (</a:t>
            </a:r>
            <a:r>
              <a:rPr lang="en-US" b="1" i="0" dirty="0">
                <a:solidFill>
                  <a:srgbClr val="333333"/>
                </a:solidFill>
                <a:effectLst/>
                <a:latin typeface="Cambria" panose="02040503050406030204" pitchFamily="18" charset="0"/>
              </a:rPr>
              <a:t>b</a:t>
            </a:r>
            <a:r>
              <a:rPr lang="en-US" b="0" i="0" dirty="0">
                <a:solidFill>
                  <a:srgbClr val="333333"/>
                </a:solidFill>
                <a:effectLst/>
                <a:latin typeface="Cambria" panose="02040503050406030204" pitchFamily="18" charset="0"/>
              </a:rPr>
              <a:t>), portal venous (</a:t>
            </a:r>
            <a:r>
              <a:rPr lang="en-US" b="1" i="0" dirty="0">
                <a:solidFill>
                  <a:srgbClr val="333333"/>
                </a:solidFill>
                <a:effectLst/>
                <a:latin typeface="Cambria" panose="02040503050406030204" pitchFamily="18" charset="0"/>
              </a:rPr>
              <a:t>c</a:t>
            </a:r>
            <a:r>
              <a:rPr lang="en-US" b="0" i="0" dirty="0">
                <a:solidFill>
                  <a:srgbClr val="333333"/>
                </a:solidFill>
                <a:effectLst/>
                <a:latin typeface="Cambria" panose="02040503050406030204" pitchFamily="18" charset="0"/>
              </a:rPr>
              <a:t>), and delayed (</a:t>
            </a:r>
            <a:r>
              <a:rPr lang="en-US" b="1" i="0" dirty="0">
                <a:solidFill>
                  <a:srgbClr val="333333"/>
                </a:solidFill>
                <a:effectLst/>
                <a:latin typeface="Cambria" panose="02040503050406030204" pitchFamily="18" charset="0"/>
              </a:rPr>
              <a:t>d</a:t>
            </a:r>
            <a:r>
              <a:rPr lang="en-US" b="0" i="0" dirty="0">
                <a:solidFill>
                  <a:srgbClr val="333333"/>
                </a:solidFill>
                <a:effectLst/>
                <a:latin typeface="Cambria" panose="02040503050406030204" pitchFamily="18" charset="0"/>
              </a:rPr>
              <a:t>) phases. Note the maximum difference in attenuation (hence detectability) between the pancreatic parenchyma and the tumor (</a:t>
            </a:r>
            <a:r>
              <a:rPr lang="en-US" b="0" i="1" dirty="0">
                <a:solidFill>
                  <a:srgbClr val="333333"/>
                </a:solidFill>
                <a:effectLst/>
                <a:latin typeface="Cambria" panose="02040503050406030204" pitchFamily="18" charset="0"/>
              </a:rPr>
              <a:t>solid black arrow</a:t>
            </a:r>
            <a:r>
              <a:rPr lang="en-US" b="0" i="0" dirty="0">
                <a:solidFill>
                  <a:srgbClr val="333333"/>
                </a:solidFill>
                <a:effectLst/>
                <a:latin typeface="Cambria" panose="02040503050406030204" pitchFamily="18" charset="0"/>
              </a:rPr>
              <a:t>) is seen in the </a:t>
            </a:r>
            <a:r>
              <a:rPr lang="en-US" b="1" i="0" dirty="0">
                <a:solidFill>
                  <a:srgbClr val="333333"/>
                </a:solidFill>
                <a:effectLst/>
                <a:latin typeface="Cambria" panose="02040503050406030204" pitchFamily="18" charset="0"/>
              </a:rPr>
              <a:t>b</a:t>
            </a:r>
            <a:r>
              <a:rPr lang="en-US" b="0" i="0" dirty="0">
                <a:solidFill>
                  <a:srgbClr val="333333"/>
                </a:solidFill>
                <a:effectLst/>
                <a:latin typeface="Cambria" panose="02040503050406030204" pitchFamily="18" charset="0"/>
              </a:rPr>
              <a:t> as compared to other phases. The visualization of superior mesenteric artery (</a:t>
            </a:r>
            <a:r>
              <a:rPr lang="en-US" b="0" i="1" dirty="0">
                <a:solidFill>
                  <a:srgbClr val="333333"/>
                </a:solidFill>
                <a:effectLst/>
                <a:latin typeface="Cambria" panose="02040503050406030204" pitchFamily="18" charset="0"/>
              </a:rPr>
              <a:t>straight black arrow</a:t>
            </a:r>
            <a:r>
              <a:rPr lang="en-US" b="0" i="0" dirty="0">
                <a:solidFill>
                  <a:srgbClr val="333333"/>
                </a:solidFill>
                <a:effectLst/>
                <a:latin typeface="Cambria" panose="02040503050406030204" pitchFamily="18" charset="0"/>
              </a:rPr>
              <a:t>) is best in </a:t>
            </a:r>
            <a:r>
              <a:rPr lang="en-US" b="1" i="0" dirty="0">
                <a:solidFill>
                  <a:srgbClr val="333333"/>
                </a:solidFill>
                <a:effectLst/>
                <a:latin typeface="Cambria" panose="02040503050406030204" pitchFamily="18" charset="0"/>
              </a:rPr>
              <a:t>a</a:t>
            </a:r>
            <a:r>
              <a:rPr lang="en-US" b="0" i="0" dirty="0">
                <a:solidFill>
                  <a:srgbClr val="333333"/>
                </a:solidFill>
                <a:effectLst/>
                <a:latin typeface="Cambria" panose="02040503050406030204" pitchFamily="18" charset="0"/>
              </a:rPr>
              <a:t> while that of portal vein (</a:t>
            </a:r>
            <a:r>
              <a:rPr lang="en-US" b="0" i="1" dirty="0">
                <a:solidFill>
                  <a:srgbClr val="333333"/>
                </a:solidFill>
                <a:effectLst/>
                <a:latin typeface="Cambria" panose="02040503050406030204" pitchFamily="18" charset="0"/>
              </a:rPr>
              <a:t>straight white arrow</a:t>
            </a:r>
            <a:r>
              <a:rPr lang="en-US" b="0" i="0" dirty="0">
                <a:solidFill>
                  <a:srgbClr val="333333"/>
                </a:solidFill>
                <a:effectLst/>
                <a:latin typeface="Cambria" panose="02040503050406030204" pitchFamily="18" charset="0"/>
              </a:rPr>
              <a:t>) is best in </a:t>
            </a:r>
            <a:r>
              <a:rPr lang="en-US" b="1" i="0" dirty="0">
                <a:solidFill>
                  <a:srgbClr val="333333"/>
                </a:solidFill>
                <a:effectLst/>
                <a:latin typeface="Cambria" panose="02040503050406030204" pitchFamily="18" charset="0"/>
              </a:rPr>
              <a:t>c</a:t>
            </a:r>
            <a:r>
              <a:rPr lang="en-US" b="0" i="0" dirty="0">
                <a:solidFill>
                  <a:srgbClr val="333333"/>
                </a:solidFill>
                <a:effectLst/>
                <a:latin typeface="Cambria" panose="02040503050406030204" pitchFamily="18" charset="0"/>
              </a:rPr>
              <a:t>. Notably, all these structures are of prime importance for planning of surgery</a:t>
            </a:r>
            <a:endParaRPr lang="vi-VN" dirty="0"/>
          </a:p>
        </p:txBody>
      </p:sp>
      <p:sp>
        <p:nvSpPr>
          <p:cNvPr id="4" name="Chỗ dành sẵn cho Số hiệu Bản chiếu 3"/>
          <p:cNvSpPr>
            <a:spLocks noGrp="1"/>
          </p:cNvSpPr>
          <p:nvPr>
            <p:ph type="sldNum" sz="quarter" idx="5"/>
          </p:nvPr>
        </p:nvSpPr>
        <p:spPr/>
        <p:txBody>
          <a:bodyPr/>
          <a:lstStyle/>
          <a:p>
            <a:fld id="{503377B1-7BB6-4BE3-919F-B708E163C3AD}" type="slidenum">
              <a:rPr lang="en-ID" smtClean="0"/>
              <a:t>15</a:t>
            </a:fld>
            <a:endParaRPr lang="en-ID"/>
          </a:p>
        </p:txBody>
      </p:sp>
    </p:spTree>
    <p:extLst>
      <p:ext uri="{BB962C8B-B14F-4D97-AF65-F5344CB8AC3E}">
        <p14:creationId xmlns:p14="http://schemas.microsoft.com/office/powerpoint/2010/main" val="25625309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Pancreatic adenocarcinoma in a 68-year-old man who presented with painless jaundice. (a) Coronal contrast-enhanced reformatted CT image obtained in the portal venous phase demonstrates a hypoattenuating mass in the pancreatic head that involves the ampullary region (arrows). There is abrupt termination of the dilated CBD because of the mass. (b) Axial contrast-enhanced CT image obtained in the pancreatic phase demonstrates tumor extension through the ampulla and papilla into the duodenal lumen (arrow).</a:t>
            </a:r>
            <a:endParaRPr lang="vi-VN"/>
          </a:p>
        </p:txBody>
      </p:sp>
      <p:sp>
        <p:nvSpPr>
          <p:cNvPr id="4" name="Chỗ dành sẵn cho Số hiệu Bản chiếu 3"/>
          <p:cNvSpPr>
            <a:spLocks noGrp="1"/>
          </p:cNvSpPr>
          <p:nvPr>
            <p:ph type="sldNum" sz="quarter" idx="5"/>
          </p:nvPr>
        </p:nvSpPr>
        <p:spPr/>
        <p:txBody>
          <a:bodyPr/>
          <a:lstStyle/>
          <a:p>
            <a:fld id="{503377B1-7BB6-4BE3-919F-B708E163C3AD}" type="slidenum">
              <a:rPr lang="en-ID" smtClean="0"/>
              <a:t>16</a:t>
            </a:fld>
            <a:endParaRPr lang="en-ID"/>
          </a:p>
        </p:txBody>
      </p:sp>
    </p:spTree>
    <p:extLst>
      <p:ext uri="{BB962C8B-B14F-4D97-AF65-F5344CB8AC3E}">
        <p14:creationId xmlns:p14="http://schemas.microsoft.com/office/powerpoint/2010/main" val="38136688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Chỗ này câu 1 trong sách, câu thứ 2 trong tài liệu dưới, có vẻ câu 1 đang nói về phim không thuốc </a:t>
            </a:r>
          </a:p>
          <a:p>
            <a:r>
              <a:rPr lang="en-US" sz="1200">
                <a:latin typeface="Arial" panose="020B0604020202020204" pitchFamily="34" charset="0"/>
                <a:cs typeface="Arial" panose="020B0604020202020204" pitchFamily="34" charset="0"/>
              </a:rPr>
              <a:t>[1] Nikolaidis, P., Hammond, N. A., Day, K., Yaghmai, V., Wood, C. G., Mosbach, D. S., … Miller, F. H. (2014). Imaging Features of Benign and Malignant Ampullary and Periampullary Lesions. RadioGraphics, 34(3), 624–641.</a:t>
            </a:r>
          </a:p>
          <a:p>
            <a:r>
              <a:rPr lang="en-US" sz="1200">
                <a:latin typeface="Arial" panose="020B0604020202020204" pitchFamily="34" charset="0"/>
                <a:cs typeface="Arial" panose="020B0604020202020204" pitchFamily="34" charset="0"/>
              </a:rPr>
              <a:t>[2] </a:t>
            </a:r>
            <a:r>
              <a:rPr lang="vi-VN" sz="1200">
                <a:latin typeface="Arial" panose="020B0604020202020204" pitchFamily="34" charset="0"/>
                <a:cs typeface="Arial" panose="020B0604020202020204" pitchFamily="34" charset="0"/>
              </a:rPr>
              <a:t>Sunnapwar, Abhijit &amp; Nagar, Arpit &amp; Katre, Rashmi &amp; Khanna, Lokesh &amp; Sayana, Hari. (2021). Imaging of Ampullary and Periampullary Conditions. Journal of Gastrointestinal and Abdominal Radiology. 4. 10.1055/s-0041-1726663. </a:t>
            </a:r>
          </a:p>
          <a:p>
            <a:endParaRPr lang="en-US"/>
          </a:p>
          <a:p>
            <a:r>
              <a:rPr lang="en-US"/>
              <a:t>Dấu hiệu ống đôi thường gặp tuy nhiên dấu hiệu này cũng có thể gặp trong ung đầu tụy, và ung thư tá tràng xâm lấn bóng vater.</a:t>
            </a:r>
            <a:endParaRPr lang="vi-VN"/>
          </a:p>
          <a:p>
            <a:endParaRPr lang="en-ID"/>
          </a:p>
        </p:txBody>
      </p:sp>
      <p:sp>
        <p:nvSpPr>
          <p:cNvPr id="4" name="Slide Number Placeholder 3"/>
          <p:cNvSpPr>
            <a:spLocks noGrp="1"/>
          </p:cNvSpPr>
          <p:nvPr>
            <p:ph type="sldNum" sz="quarter" idx="5"/>
          </p:nvPr>
        </p:nvSpPr>
        <p:spPr/>
        <p:txBody>
          <a:bodyPr/>
          <a:lstStyle/>
          <a:p>
            <a:fld id="{8670653B-8FC2-4C8E-B0DB-DC6058263EA5}" type="slidenum">
              <a:rPr lang="en-ID" smtClean="0"/>
              <a:t>17</a:t>
            </a:fld>
            <a:endParaRPr lang="en-ID"/>
          </a:p>
        </p:txBody>
      </p:sp>
    </p:spTree>
    <p:extLst>
      <p:ext uri="{BB962C8B-B14F-4D97-AF65-F5344CB8AC3E}">
        <p14:creationId xmlns:p14="http://schemas.microsoft.com/office/powerpoint/2010/main" val="22404656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a:t>Hình chụp CT cản quang ung thư bóng vater, hình a mặt phẳng cắt ngang, hình b mặt phẳng trán, thấy khu vực bóng vater có cấu trúc dạng khối nhô vào lòng tá tràng.</a:t>
            </a:r>
          </a:p>
        </p:txBody>
      </p:sp>
      <p:sp>
        <p:nvSpPr>
          <p:cNvPr id="4" name="Chỗ dành sẵn cho Số hiệu Bản chiếu 3"/>
          <p:cNvSpPr>
            <a:spLocks noGrp="1"/>
          </p:cNvSpPr>
          <p:nvPr>
            <p:ph type="sldNum" sz="quarter" idx="5"/>
          </p:nvPr>
        </p:nvSpPr>
        <p:spPr/>
        <p:txBody>
          <a:bodyPr/>
          <a:lstStyle/>
          <a:p>
            <a:fld id="{503377B1-7BB6-4BE3-919F-B708E163C3AD}" type="slidenum">
              <a:rPr lang="en-ID" smtClean="0"/>
              <a:t>18</a:t>
            </a:fld>
            <a:endParaRPr lang="en-ID"/>
          </a:p>
        </p:txBody>
      </p:sp>
    </p:spTree>
    <p:extLst>
      <p:ext uri="{BB962C8B-B14F-4D97-AF65-F5344CB8AC3E}">
        <p14:creationId xmlns:p14="http://schemas.microsoft.com/office/powerpoint/2010/main" val="15851794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Tăng bắt thuốc thì muộn </a:t>
            </a:r>
          </a:p>
          <a:p>
            <a:r>
              <a:rPr lang="vi-VN"/>
              <a:t>Dạng INTRADUCTAL có xu hướng lan dọc theo omc tạo nên 1 đoạn hẹp dài. </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a:t>Sunnapwar, Abhijit &amp; Nagar, Arpit &amp; Katre, Rashmi &amp; Khanna, Lokesh &amp; Sayana, Hari. (2021). Imaging of Ampullary and Periampullary Conditions. Journal of Gastrointestinal and Abdominal Radiology. 4. 10.1055/s-0041-1726663. </a:t>
            </a:r>
          </a:p>
          <a:p>
            <a:r>
              <a:rPr lang="en-US"/>
              <a:t>.</a:t>
            </a:r>
            <a:endParaRPr lang="vi-VN"/>
          </a:p>
          <a:p>
            <a:endParaRPr lang="en-ID"/>
          </a:p>
        </p:txBody>
      </p:sp>
      <p:sp>
        <p:nvSpPr>
          <p:cNvPr id="4" name="Slide Number Placeholder 3"/>
          <p:cNvSpPr>
            <a:spLocks noGrp="1"/>
          </p:cNvSpPr>
          <p:nvPr>
            <p:ph type="sldNum" sz="quarter" idx="5"/>
          </p:nvPr>
        </p:nvSpPr>
        <p:spPr/>
        <p:txBody>
          <a:bodyPr/>
          <a:lstStyle/>
          <a:p>
            <a:fld id="{8670653B-8FC2-4C8E-B0DB-DC6058263EA5}" type="slidenum">
              <a:rPr lang="en-ID" smtClean="0"/>
              <a:t>19</a:t>
            </a:fld>
            <a:endParaRPr lang="en-ID"/>
          </a:p>
        </p:txBody>
      </p:sp>
    </p:spTree>
    <p:extLst>
      <p:ext uri="{BB962C8B-B14F-4D97-AF65-F5344CB8AC3E}">
        <p14:creationId xmlns:p14="http://schemas.microsoft.com/office/powerpoint/2010/main" val="4087275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8670653B-8FC2-4C8E-B0DB-DC6058263EA5}" type="slidenum">
              <a:rPr lang="en-ID" smtClean="0"/>
              <a:t>2</a:t>
            </a:fld>
            <a:endParaRPr lang="en-ID"/>
          </a:p>
        </p:txBody>
      </p:sp>
    </p:spTree>
    <p:extLst>
      <p:ext uri="{BB962C8B-B14F-4D97-AF65-F5344CB8AC3E}">
        <p14:creationId xmlns:p14="http://schemas.microsoft.com/office/powerpoint/2010/main" val="42839323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a:t>Trên hình b, mp trán, Thấy dấu hiệu cắt cụt đột ngột OMC, và tổn thương có đâm độ mô mềm tại vị trí này, hình a mặt cắt ngang của khối u tại vị trí cắt cụt OMC </a:t>
            </a:r>
          </a:p>
        </p:txBody>
      </p:sp>
      <p:sp>
        <p:nvSpPr>
          <p:cNvPr id="4" name="Chỗ dành sẵn cho Số hiệu Bản chiếu 3"/>
          <p:cNvSpPr>
            <a:spLocks noGrp="1"/>
          </p:cNvSpPr>
          <p:nvPr>
            <p:ph type="sldNum" sz="quarter" idx="5"/>
          </p:nvPr>
        </p:nvSpPr>
        <p:spPr/>
        <p:txBody>
          <a:bodyPr/>
          <a:lstStyle/>
          <a:p>
            <a:fld id="{503377B1-7BB6-4BE3-919F-B708E163C3AD}" type="slidenum">
              <a:rPr lang="en-ID" smtClean="0"/>
              <a:t>20</a:t>
            </a:fld>
            <a:endParaRPr lang="en-ID"/>
          </a:p>
        </p:txBody>
      </p:sp>
    </p:spTree>
    <p:extLst>
      <p:ext uri="{BB962C8B-B14F-4D97-AF65-F5344CB8AC3E}">
        <p14:creationId xmlns:p14="http://schemas.microsoft.com/office/powerpoint/2010/main" val="41563674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endParaRPr lang="vi-VN"/>
          </a:p>
          <a:p>
            <a:endParaRPr lang="en-ID"/>
          </a:p>
        </p:txBody>
      </p:sp>
      <p:sp>
        <p:nvSpPr>
          <p:cNvPr id="4" name="Slide Number Placeholder 3"/>
          <p:cNvSpPr>
            <a:spLocks noGrp="1"/>
          </p:cNvSpPr>
          <p:nvPr>
            <p:ph type="sldNum" sz="quarter" idx="5"/>
          </p:nvPr>
        </p:nvSpPr>
        <p:spPr/>
        <p:txBody>
          <a:bodyPr/>
          <a:lstStyle/>
          <a:p>
            <a:fld id="{8670653B-8FC2-4C8E-B0DB-DC6058263EA5}" type="slidenum">
              <a:rPr lang="en-ID" smtClean="0"/>
              <a:t>21</a:t>
            </a:fld>
            <a:endParaRPr lang="en-ID"/>
          </a:p>
        </p:txBody>
      </p:sp>
    </p:spTree>
    <p:extLst>
      <p:ext uri="{BB962C8B-B14F-4D97-AF65-F5344CB8AC3E}">
        <p14:creationId xmlns:p14="http://schemas.microsoft.com/office/powerpoint/2010/main" val="33315215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Duodenal adenocarcinoma in a 69-year-old man. (a) Axial contrast-enhanced CT image obtained in the arterial phase shows a hypoattenuating mass in the medial wall of the second portion of the duodenum (arrow). (b) Coronal contrast-enhanced reformatted CT image obtained in the arterial phase shows the duodenal mass (arrow), with dilatation of the CBD and pancreatic duct caused by obstruction of the ampulla. </a:t>
            </a:r>
          </a:p>
          <a:p>
            <a:endParaRPr lang="vi-VN"/>
          </a:p>
        </p:txBody>
      </p:sp>
      <p:sp>
        <p:nvSpPr>
          <p:cNvPr id="4" name="Chỗ dành sẵn cho Số hiệu Bản chiếu 3"/>
          <p:cNvSpPr>
            <a:spLocks noGrp="1"/>
          </p:cNvSpPr>
          <p:nvPr>
            <p:ph type="sldNum" sz="quarter" idx="5"/>
          </p:nvPr>
        </p:nvSpPr>
        <p:spPr/>
        <p:txBody>
          <a:bodyPr/>
          <a:lstStyle/>
          <a:p>
            <a:fld id="{503377B1-7BB6-4BE3-919F-B708E163C3AD}" type="slidenum">
              <a:rPr lang="en-ID" smtClean="0"/>
              <a:t>22</a:t>
            </a:fld>
            <a:endParaRPr lang="en-ID"/>
          </a:p>
        </p:txBody>
      </p:sp>
    </p:spTree>
    <p:extLst>
      <p:ext uri="{BB962C8B-B14F-4D97-AF65-F5344CB8AC3E}">
        <p14:creationId xmlns:p14="http://schemas.microsoft.com/office/powerpoint/2010/main" val="16790914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endParaRPr lang="vi-VN"/>
          </a:p>
          <a:p>
            <a:r>
              <a:rPr lang="vi-VN" b="0" i="0">
                <a:solidFill>
                  <a:srgbClr val="212121"/>
                </a:solidFill>
                <a:effectLst/>
                <a:latin typeface="Roboto" panose="02000000000000000000" pitchFamily="2" charset="0"/>
              </a:rPr>
              <a:t>Hỗ trợ CT scan, khi:</a:t>
            </a:r>
          </a:p>
          <a:p>
            <a:r>
              <a:rPr lang="vi-VN" b="0" i="0">
                <a:solidFill>
                  <a:srgbClr val="212121"/>
                </a:solidFill>
                <a:effectLst/>
                <a:latin typeface="Roboto" panose="02000000000000000000" pitchFamily="2" charset="0"/>
              </a:rPr>
              <a:t>+  Không thể thực hiện CT cản quang (NCCN 2021)</a:t>
            </a:r>
          </a:p>
          <a:p>
            <a:r>
              <a:rPr lang="vi-VN" b="0" i="0">
                <a:solidFill>
                  <a:srgbClr val="212121"/>
                </a:solidFill>
                <a:effectLst/>
                <a:latin typeface="Roboto" panose="02000000000000000000" pitchFamily="2" charset="0"/>
              </a:rPr>
              <a:t>+ Nghi ngờ nhưng không thấy u trên CT.</a:t>
            </a:r>
          </a:p>
          <a:p>
            <a:r>
              <a:rPr lang="vi-VN" b="0" i="0">
                <a:solidFill>
                  <a:srgbClr val="212121"/>
                </a:solidFill>
                <a:effectLst/>
                <a:latin typeface="Roboto" panose="02000000000000000000" pitchFamily="2" charset="0"/>
              </a:rPr>
              <a:t>=&gt; chụp MRI </a:t>
            </a:r>
          </a:p>
          <a:p>
            <a:r>
              <a:rPr lang="vi-VN" b="0" i="0">
                <a:solidFill>
                  <a:srgbClr val="212121"/>
                </a:solidFill>
                <a:effectLst/>
                <a:latin typeface="Roboto" panose="02000000000000000000" pitchFamily="2" charset="0"/>
              </a:rPr>
              <a:t>Shrikhande SV, Barreto SG, Goel M, Arya S. Multimodality imaging of pancreatic ductal adenocarcinoma: a review of the literature. HPB (Oxford). 2012 Oct;14(10):658-68 </a:t>
            </a:r>
          </a:p>
          <a:p>
            <a:r>
              <a:rPr lang="vi-VN"/>
              <a:t>Mặc dù có một số chồng chéo tồn tại, nhưng nhìn chung sự hiện diện của một đoạn dài của ống mật chủ ngoài gan với bờ không đều và hẹp không đối xứng là dấu hiệu của ung thư đường mật, trong khi một đoạn ngắn với bờ đều và hẹp đối xứng cho thấy nguyên nhân lành tính.</a:t>
            </a:r>
          </a:p>
          <a:p>
            <a:pPr marL="0" marR="0" lvl="0" indent="0" algn="l" defTabSz="914400" rtl="0" eaLnBrk="1" fontAlgn="auto" latinLnBrk="0" hangingPunct="1">
              <a:lnSpc>
                <a:spcPct val="100000"/>
              </a:lnSpc>
              <a:spcBef>
                <a:spcPts val="0"/>
              </a:spcBef>
              <a:spcAft>
                <a:spcPts val="0"/>
              </a:spcAft>
              <a:buClrTx/>
              <a:buSzTx/>
              <a:buFontTx/>
              <a:buNone/>
              <a:tabLst/>
              <a:defRPr/>
            </a:pPr>
            <a:r>
              <a:rPr lang="vi-VN"/>
              <a:t>+ dấu hiệu duct-penatrating sign/viêm tụy mạn</a:t>
            </a:r>
          </a:p>
          <a:p>
            <a:endParaRPr lang="en-ID"/>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70653B-8FC2-4C8E-B0DB-DC6058263EA5}" type="slidenum">
              <a:rPr kumimoji="0" lang="en-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70556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Ung thư đoạn cuối OMC, Coronal MRCP image shows the filling defect in the distal CBD (arrow) and dilatation of the biliary tree. Dấu hiệu cắt cụt có thể gặp trong sỏi và u OMC, lúc này chúng ta cần quan sát trên phim MRI để phân định. </a:t>
            </a:r>
            <a:endParaRPr lang="vi-VN"/>
          </a:p>
        </p:txBody>
      </p:sp>
      <p:sp>
        <p:nvSpPr>
          <p:cNvPr id="4" name="Chỗ dành sẵn cho Số hiệu Bản chiếu 3"/>
          <p:cNvSpPr>
            <a:spLocks noGrp="1"/>
          </p:cNvSpPr>
          <p:nvPr>
            <p:ph type="sldNum" sz="quarter" idx="5"/>
          </p:nvPr>
        </p:nvSpPr>
        <p:spPr/>
        <p:txBody>
          <a:bodyPr/>
          <a:lstStyle/>
          <a:p>
            <a:fld id="{503377B1-7BB6-4BE3-919F-B708E163C3AD}" type="slidenum">
              <a:rPr lang="en-ID" smtClean="0"/>
              <a:t>24</a:t>
            </a:fld>
            <a:endParaRPr lang="en-ID"/>
          </a:p>
        </p:txBody>
      </p:sp>
    </p:spTree>
    <p:extLst>
      <p:ext uri="{BB962C8B-B14F-4D97-AF65-F5344CB8AC3E}">
        <p14:creationId xmlns:p14="http://schemas.microsoft.com/office/powerpoint/2010/main" val="31454127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endParaRPr lang="vi-VN"/>
          </a:p>
          <a:p>
            <a:r>
              <a:rPr lang="vi-VN" b="0" i="0">
                <a:solidFill>
                  <a:srgbClr val="212121"/>
                </a:solidFill>
                <a:effectLst/>
                <a:latin typeface="Roboto" panose="02000000000000000000" pitchFamily="2" charset="0"/>
              </a:rPr>
              <a:t>Shrikhande SV, Barreto SG, Goel M, Arya S. Multimodality imaging of pancreatic ductal adenocarcinoma: a review of the literature. HPB (Oxford). 2012 Oct;14(10):658-68 </a:t>
            </a:r>
          </a:p>
          <a:p>
            <a:r>
              <a:rPr lang="vi-VN" b="0" i="0">
                <a:solidFill>
                  <a:srgbClr val="212121"/>
                </a:solidFill>
                <a:effectLst/>
                <a:latin typeface="Roboto" panose="02000000000000000000" pitchFamily="2" charset="0"/>
              </a:rPr>
              <a:t>Uptodate 2021 </a:t>
            </a:r>
          </a:p>
          <a:p>
            <a:pPr marL="171450" indent="-171450">
              <a:buFontTx/>
              <a:buChar char="-"/>
            </a:pPr>
            <a:r>
              <a:rPr lang="vi-VN" b="0" i="0">
                <a:solidFill>
                  <a:srgbClr val="212121"/>
                </a:solidFill>
                <a:effectLst/>
                <a:latin typeface="Roboto" panose="02000000000000000000" pitchFamily="2" charset="0"/>
              </a:rPr>
              <a:t>Viêm đường mật, rối loạn đông máu, vàng da nặng, billrubin &gt; 15 -20 TP. </a:t>
            </a:r>
            <a:endParaRPr lang="en-US" b="0" i="0">
              <a:solidFill>
                <a:srgbClr val="212121"/>
              </a:solidFill>
              <a:effectLst/>
              <a:latin typeface="Roboto" panose="02000000000000000000" pitchFamily="2" charset="0"/>
            </a:endParaRPr>
          </a:p>
          <a:p>
            <a:pPr marL="171450" indent="-171450">
              <a:buFontTx/>
              <a:buChar char="-"/>
            </a:pPr>
            <a:r>
              <a:rPr lang="en-US"/>
              <a:t>ERCP </a:t>
            </a:r>
            <a:r>
              <a:rPr lang="vi-VN"/>
              <a:t>không khuyến cáo trong sinh thiết u tụy và sử dụng trong u tụy khi cần đặt stent giải áp đường mật.</a:t>
            </a:r>
          </a:p>
          <a:p>
            <a:endParaRPr lang="en-ID"/>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70653B-8FC2-4C8E-B0DB-DC6058263EA5}" type="slidenum">
              <a:rPr kumimoji="0" lang="en-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37402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endParaRPr lang="vi-VN"/>
          </a:p>
          <a:p>
            <a:r>
              <a:rPr lang="vi-VN"/>
              <a:t>Katherin E. Poruk, John L Cameron (2019). Pancreatic and periampullary cancer, in </a:t>
            </a:r>
            <a:r>
              <a:rPr lang="en-US" b="1" i="1">
                <a:solidFill>
                  <a:srgbClr val="757575"/>
                </a:solidFill>
                <a:effectLst/>
                <a:latin typeface="Montserrat" panose="00000500000000000000" pitchFamily="2" charset="0"/>
              </a:rPr>
              <a:t>Shackelford’s Surgery of the Alimentary Tract 8th edit.</a:t>
            </a:r>
            <a:endParaRPr lang="vi-VN"/>
          </a:p>
          <a:p>
            <a:r>
              <a:rPr lang="en-ID"/>
              <a:t>percutaneous transhepatic cholangiography</a:t>
            </a:r>
            <a:endParaRPr lang="vi-VN"/>
          </a:p>
          <a:p>
            <a:r>
              <a:rPr lang="vi-VN" b="1" i="0">
                <a:solidFill>
                  <a:srgbClr val="BCC0C3"/>
                </a:solidFill>
                <a:effectLst/>
                <a:latin typeface="arial" panose="020B0604020202020204" pitchFamily="34" charset="0"/>
              </a:rPr>
              <a:t>Endoscopic Ultrasound </a:t>
            </a:r>
          </a:p>
          <a:p>
            <a:endParaRPr lang="en-ID"/>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70653B-8FC2-4C8E-B0DB-DC6058263EA5}" type="slidenum">
              <a:rPr kumimoji="0" lang="en-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7160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Ung thư đoạn cuối OMC, Coronal MRCP image shows the filling defect in the distal CBD (arrow) and dilatation of the biliary tree. Dấu hiệu cắt cụt có thể gặp trong sỏi và u OMC, lúc này chúng ta cần quan sát trên phim MRI để phân định. </a:t>
            </a:r>
            <a:endParaRPr lang="vi-VN"/>
          </a:p>
        </p:txBody>
      </p:sp>
      <p:sp>
        <p:nvSpPr>
          <p:cNvPr id="4" name="Chỗ dành sẵn cho Số hiệu Bản chiếu 3"/>
          <p:cNvSpPr>
            <a:spLocks noGrp="1"/>
          </p:cNvSpPr>
          <p:nvPr>
            <p:ph type="sldNum" sz="quarter" idx="5"/>
          </p:nvPr>
        </p:nvSpPr>
        <p:spPr/>
        <p:txBody>
          <a:bodyPr/>
          <a:lstStyle/>
          <a:p>
            <a:fld id="{503377B1-7BB6-4BE3-919F-B708E163C3AD}" type="slidenum">
              <a:rPr lang="en-ID" smtClean="0"/>
              <a:t>27</a:t>
            </a:fld>
            <a:endParaRPr lang="en-ID"/>
          </a:p>
        </p:txBody>
      </p:sp>
    </p:spTree>
    <p:extLst>
      <p:ext uri="{BB962C8B-B14F-4D97-AF65-F5344CB8AC3E}">
        <p14:creationId xmlns:p14="http://schemas.microsoft.com/office/powerpoint/2010/main" val="8700695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Ung thư đoạn cuối OMC, Coronal MRCP image shows the filling defect in the distal CBD (arrow) and dilatation of the biliary tree. Dấu hiệu cắt cụt có thể gặp trong sỏi và u OMC, lúc này chúng ta cần quan sát trên phim MRI để phân định. </a:t>
            </a:r>
          </a:p>
          <a:p>
            <a:r>
              <a:rPr lang="vi-VN"/>
              <a:t>Wee, Eric. (2012). The diagnostic accuracy and strength of agreement between endoscopic ultrasound and histopathology in the staging of ampullary tumors. Indian journal of gastroenterology : official journal of the Indian Society of Gastroenterology. 31. 10.1007/s12664-012-0248-3. </a:t>
            </a:r>
          </a:p>
        </p:txBody>
      </p:sp>
      <p:sp>
        <p:nvSpPr>
          <p:cNvPr id="4" name="Chỗ dành sẵn cho Số hiệu Bản chiếu 3"/>
          <p:cNvSpPr>
            <a:spLocks noGrp="1"/>
          </p:cNvSpPr>
          <p:nvPr>
            <p:ph type="sldNum" sz="quarter" idx="5"/>
          </p:nvPr>
        </p:nvSpPr>
        <p:spPr/>
        <p:txBody>
          <a:bodyPr/>
          <a:lstStyle/>
          <a:p>
            <a:fld id="{503377B1-7BB6-4BE3-919F-B708E163C3AD}" type="slidenum">
              <a:rPr lang="en-ID" smtClean="0"/>
              <a:t>28</a:t>
            </a:fld>
            <a:endParaRPr lang="en-ID"/>
          </a:p>
        </p:txBody>
      </p:sp>
    </p:spTree>
    <p:extLst>
      <p:ext uri="{BB962C8B-B14F-4D97-AF65-F5344CB8AC3E}">
        <p14:creationId xmlns:p14="http://schemas.microsoft.com/office/powerpoint/2010/main" val="40205688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5"/>
          </p:nvPr>
        </p:nvSpPr>
        <p:spPr/>
        <p:txBody>
          <a:bodyPr/>
          <a:lstStyle/>
          <a:p>
            <a:fld id="{503377B1-7BB6-4BE3-919F-B708E163C3AD}" type="slidenum">
              <a:rPr lang="en-ID" smtClean="0"/>
              <a:t>29</a:t>
            </a:fld>
            <a:endParaRPr lang="en-ID"/>
          </a:p>
        </p:txBody>
      </p:sp>
    </p:spTree>
    <p:extLst>
      <p:ext uri="{BB962C8B-B14F-4D97-AF65-F5344CB8AC3E}">
        <p14:creationId xmlns:p14="http://schemas.microsoft.com/office/powerpoint/2010/main" val="823032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8670653B-8FC2-4C8E-B0DB-DC6058263EA5}" type="slidenum">
              <a:rPr lang="en-ID" smtClean="0"/>
              <a:t>3</a:t>
            </a:fld>
            <a:endParaRPr lang="en-ID"/>
          </a:p>
        </p:txBody>
      </p:sp>
    </p:spTree>
    <p:extLst>
      <p:ext uri="{BB962C8B-B14F-4D97-AF65-F5344CB8AC3E}">
        <p14:creationId xmlns:p14="http://schemas.microsoft.com/office/powerpoint/2010/main" val="38262781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 </a:t>
            </a:r>
            <a:r>
              <a:rPr lang="en-ID" dirty="0" err="1"/>
              <a:t>động</a:t>
            </a:r>
            <a:r>
              <a:rPr lang="en-ID" dirty="0"/>
              <a:t> </a:t>
            </a:r>
            <a:r>
              <a:rPr lang="en-ID" dirty="0" err="1"/>
              <a:t>mạch</a:t>
            </a:r>
            <a:r>
              <a:rPr lang="en-ID" dirty="0"/>
              <a:t> </a:t>
            </a:r>
            <a:r>
              <a:rPr lang="en-ID" dirty="0" err="1"/>
              <a:t>thân</a:t>
            </a:r>
            <a:r>
              <a:rPr lang="en-ID" dirty="0"/>
              <a:t> </a:t>
            </a:r>
            <a:r>
              <a:rPr lang="en-ID" dirty="0" err="1"/>
              <a:t>tạng</a:t>
            </a:r>
            <a:r>
              <a:rPr lang="en-ID" dirty="0"/>
              <a:t>, </a:t>
            </a:r>
            <a:r>
              <a:rPr lang="en-ID" dirty="0" err="1"/>
              <a:t>động</a:t>
            </a:r>
            <a:r>
              <a:rPr lang="en-ID" dirty="0"/>
              <a:t> </a:t>
            </a:r>
            <a:r>
              <a:rPr lang="en-ID" dirty="0" err="1"/>
              <a:t>mạch</a:t>
            </a:r>
            <a:r>
              <a:rPr lang="en-ID" dirty="0"/>
              <a:t> </a:t>
            </a:r>
            <a:r>
              <a:rPr lang="en-ID" dirty="0" err="1"/>
              <a:t>mạc</a:t>
            </a:r>
            <a:r>
              <a:rPr lang="en-ID" dirty="0"/>
              <a:t> </a:t>
            </a:r>
            <a:r>
              <a:rPr lang="en-ID" dirty="0" err="1"/>
              <a:t>treo</a:t>
            </a:r>
            <a:r>
              <a:rPr lang="en-ID" dirty="0"/>
              <a:t> </a:t>
            </a:r>
            <a:r>
              <a:rPr lang="en-ID" dirty="0" err="1"/>
              <a:t>tràng</a:t>
            </a:r>
            <a:r>
              <a:rPr lang="en-ID" dirty="0"/>
              <a:t> </a:t>
            </a:r>
            <a:r>
              <a:rPr lang="en-ID" dirty="0" err="1"/>
              <a:t>trên</a:t>
            </a:r>
            <a:r>
              <a:rPr lang="en-ID" dirty="0"/>
              <a:t>, </a:t>
            </a:r>
            <a:r>
              <a:rPr lang="en-ID" dirty="0" err="1"/>
              <a:t>động</a:t>
            </a:r>
            <a:r>
              <a:rPr lang="en-ID" dirty="0"/>
              <a:t> </a:t>
            </a:r>
            <a:r>
              <a:rPr lang="en-ID" dirty="0" err="1"/>
              <a:t>mạch</a:t>
            </a:r>
            <a:r>
              <a:rPr lang="en-ID" dirty="0"/>
              <a:t> </a:t>
            </a:r>
            <a:r>
              <a:rPr lang="en-ID" dirty="0" err="1"/>
              <a:t>gan</a:t>
            </a:r>
            <a:r>
              <a:rPr lang="en-ID" dirty="0"/>
              <a:t> </a:t>
            </a:r>
            <a:r>
              <a:rPr lang="en-ID" dirty="0" err="1"/>
              <a:t>chung</a:t>
            </a:r>
            <a:endParaRPr lang="en-ID" dirty="0"/>
          </a:p>
          <a:p>
            <a:r>
              <a:rPr lang="en-ID" dirty="0" err="1"/>
              <a:t>Tiêu</a:t>
            </a:r>
            <a:r>
              <a:rPr lang="en-ID" dirty="0"/>
              <a:t> </a:t>
            </a:r>
            <a:r>
              <a:rPr lang="en-ID" dirty="0" err="1"/>
              <a:t>chuẩn</a:t>
            </a:r>
            <a:r>
              <a:rPr lang="en-ID" dirty="0"/>
              <a:t> </a:t>
            </a:r>
            <a:r>
              <a:rPr lang="en-ID" dirty="0" err="1"/>
              <a:t>này</a:t>
            </a:r>
            <a:r>
              <a:rPr lang="en-ID" dirty="0"/>
              <a:t> </a:t>
            </a:r>
            <a:r>
              <a:rPr lang="en-ID" dirty="0" err="1"/>
              <a:t>sử</a:t>
            </a:r>
            <a:r>
              <a:rPr lang="en-ID" dirty="0"/>
              <a:t> </a:t>
            </a:r>
            <a:r>
              <a:rPr lang="en-ID" dirty="0" err="1"/>
              <a:t>dụng</a:t>
            </a:r>
            <a:r>
              <a:rPr lang="en-ID" dirty="0"/>
              <a:t> </a:t>
            </a:r>
            <a:r>
              <a:rPr lang="en-ID" dirty="0" err="1"/>
              <a:t>cho</a:t>
            </a:r>
            <a:r>
              <a:rPr lang="en-ID" dirty="0"/>
              <a:t> </a:t>
            </a:r>
            <a:r>
              <a:rPr lang="en-ID" dirty="0" err="1"/>
              <a:t>ung</a:t>
            </a:r>
            <a:r>
              <a:rPr lang="en-ID" dirty="0"/>
              <a:t> </a:t>
            </a:r>
            <a:r>
              <a:rPr lang="en-ID" dirty="0" err="1"/>
              <a:t>thư</a:t>
            </a:r>
            <a:r>
              <a:rPr lang="en-ID" dirty="0"/>
              <a:t> </a:t>
            </a:r>
            <a:r>
              <a:rPr lang="en-ID" dirty="0" err="1"/>
              <a:t>tụy</a:t>
            </a:r>
            <a:r>
              <a:rPr lang="en-ID" dirty="0"/>
              <a:t>, </a:t>
            </a:r>
            <a:r>
              <a:rPr lang="en-ID" dirty="0" err="1"/>
              <a:t>với</a:t>
            </a:r>
            <a:r>
              <a:rPr lang="en-ID" dirty="0"/>
              <a:t> </a:t>
            </a:r>
            <a:r>
              <a:rPr lang="en-ID" dirty="0" err="1"/>
              <a:t>các</a:t>
            </a:r>
            <a:r>
              <a:rPr lang="en-ID" dirty="0"/>
              <a:t> u </a:t>
            </a:r>
            <a:r>
              <a:rPr lang="en-ID" dirty="0" err="1"/>
              <a:t>khác</a:t>
            </a:r>
            <a:r>
              <a:rPr lang="en-ID" dirty="0"/>
              <a:t> </a:t>
            </a:r>
            <a:r>
              <a:rPr lang="en-ID" dirty="0" err="1"/>
              <a:t>quanh</a:t>
            </a:r>
            <a:r>
              <a:rPr lang="en-ID" dirty="0"/>
              <a:t> </a:t>
            </a:r>
            <a:r>
              <a:rPr lang="en-ID" dirty="0" err="1"/>
              <a:t>bóng</a:t>
            </a:r>
            <a:r>
              <a:rPr lang="en-ID" dirty="0"/>
              <a:t> </a:t>
            </a:r>
            <a:r>
              <a:rPr lang="en-ID" dirty="0" err="1"/>
              <a:t>vater</a:t>
            </a:r>
            <a:r>
              <a:rPr lang="en-ID" dirty="0"/>
              <a:t> </a:t>
            </a:r>
            <a:r>
              <a:rPr lang="en-ID" dirty="0" err="1"/>
              <a:t>hiện</a:t>
            </a:r>
            <a:r>
              <a:rPr lang="en-ID" dirty="0"/>
              <a:t> </a:t>
            </a:r>
            <a:r>
              <a:rPr lang="en-ID" dirty="0" err="1"/>
              <a:t>chưa</a:t>
            </a:r>
            <a:r>
              <a:rPr lang="en-ID" dirty="0"/>
              <a:t> </a:t>
            </a:r>
            <a:r>
              <a:rPr lang="en-ID" dirty="0" err="1"/>
              <a:t>có</a:t>
            </a:r>
            <a:r>
              <a:rPr lang="en-ID" dirty="0"/>
              <a:t> </a:t>
            </a:r>
            <a:r>
              <a:rPr lang="en-ID" dirty="0" err="1"/>
              <a:t>tiêu</a:t>
            </a:r>
            <a:r>
              <a:rPr lang="en-ID" dirty="0"/>
              <a:t> </a:t>
            </a:r>
            <a:r>
              <a:rPr lang="en-ID" dirty="0" err="1"/>
              <a:t>chuẩn</a:t>
            </a:r>
            <a:r>
              <a:rPr lang="en-ID" dirty="0"/>
              <a:t> </a:t>
            </a:r>
            <a:r>
              <a:rPr lang="en-ID" dirty="0" err="1"/>
              <a:t>chính</a:t>
            </a:r>
            <a:r>
              <a:rPr lang="en-ID" dirty="0"/>
              <a:t> </a:t>
            </a:r>
            <a:r>
              <a:rPr lang="en-ID" dirty="0" err="1"/>
              <a:t>thức</a:t>
            </a:r>
            <a:r>
              <a:rPr lang="en-ID" dirty="0"/>
              <a:t> </a:t>
            </a:r>
            <a:r>
              <a:rPr lang="en-ID" dirty="0" err="1"/>
              <a:t>nên</a:t>
            </a:r>
            <a:r>
              <a:rPr lang="en-ID" dirty="0"/>
              <a:t> </a:t>
            </a:r>
            <a:r>
              <a:rPr lang="en-ID" dirty="0" err="1"/>
              <a:t>vẫn</a:t>
            </a:r>
            <a:r>
              <a:rPr lang="en-ID" dirty="0"/>
              <a:t> </a:t>
            </a:r>
            <a:r>
              <a:rPr lang="en-ID" dirty="0" err="1"/>
              <a:t>sử</a:t>
            </a:r>
            <a:r>
              <a:rPr lang="en-ID" dirty="0"/>
              <a:t> </a:t>
            </a:r>
            <a:r>
              <a:rPr lang="en-ID" dirty="0" err="1"/>
              <a:t>dụng</a:t>
            </a:r>
            <a:r>
              <a:rPr lang="en-ID" dirty="0"/>
              <a:t> </a:t>
            </a:r>
            <a:r>
              <a:rPr lang="en-ID" dirty="0" err="1"/>
              <a:t>tiêu</a:t>
            </a:r>
            <a:r>
              <a:rPr lang="en-ID" dirty="0"/>
              <a:t> </a:t>
            </a:r>
            <a:r>
              <a:rPr lang="en-ID" dirty="0" err="1"/>
              <a:t>chuẩn</a:t>
            </a:r>
            <a:r>
              <a:rPr lang="en-ID" dirty="0"/>
              <a:t> </a:t>
            </a:r>
            <a:r>
              <a:rPr lang="en-ID" dirty="0" err="1"/>
              <a:t>của</a:t>
            </a:r>
            <a:r>
              <a:rPr lang="en-ID" dirty="0"/>
              <a:t> </a:t>
            </a:r>
            <a:r>
              <a:rPr lang="en-ID" dirty="0" err="1"/>
              <a:t>ung</a:t>
            </a:r>
            <a:r>
              <a:rPr lang="en-ID" dirty="0"/>
              <a:t> </a:t>
            </a:r>
            <a:r>
              <a:rPr lang="en-ID" dirty="0" err="1"/>
              <a:t>thư</a:t>
            </a:r>
            <a:r>
              <a:rPr lang="en-ID" dirty="0"/>
              <a:t> </a:t>
            </a:r>
            <a:r>
              <a:rPr lang="en-ID" dirty="0" err="1"/>
              <a:t>tụy</a:t>
            </a:r>
            <a:r>
              <a:rPr lang="en-ID" dirty="0"/>
              <a:t> PDAC </a:t>
            </a:r>
            <a:endParaRPr lang="vi-VN" dirty="0"/>
          </a:p>
          <a:p>
            <a:r>
              <a:rPr lang="vi-VN" dirty="0"/>
              <a:t>Định nghĩa: dựa vào hình ảnh Ctscan và MRCP</a:t>
            </a:r>
          </a:p>
          <a:p>
            <a:r>
              <a:rPr lang="vi-VN" dirty="0"/>
              <a:t>	giảm trên 50% bán kính tĩnh mạch (tĩnh mạch cửa hoặc kèm TMMTTT) còn khả năng cắt nối hoặc thuyên tắc một đoạn ngắn chiều dài tĩnh mạch còn khả năng cắt nối được</a:t>
            </a:r>
          </a:p>
          <a:p>
            <a:r>
              <a:rPr lang="vi-VN" dirty="0"/>
              <a:t>	xâm lấn 180 độ chu vi ĐMMTT</a:t>
            </a:r>
          </a:p>
          <a:p>
            <a:r>
              <a:rPr lang="vi-VN" dirty="0"/>
              <a:t>	xâm lấn động mạch thân tạng hoặc động mạch gan chung (không dãn mạch, không bất thường giải phẫu mạch máu, không liên quan tới vị trí chia nhánh mạch máu).</a:t>
            </a:r>
            <a:endParaRPr lang="en-ID" dirty="0"/>
          </a:p>
          <a:p>
            <a:endParaRPr lang="en-ID" dirty="0"/>
          </a:p>
        </p:txBody>
      </p:sp>
      <p:sp>
        <p:nvSpPr>
          <p:cNvPr id="4" name="Slide Number Placeholder 3"/>
          <p:cNvSpPr>
            <a:spLocks noGrp="1"/>
          </p:cNvSpPr>
          <p:nvPr>
            <p:ph type="sldNum" sz="quarter" idx="5"/>
          </p:nvPr>
        </p:nvSpPr>
        <p:spPr/>
        <p:txBody>
          <a:bodyPr/>
          <a:lstStyle/>
          <a:p>
            <a:fld id="{8670653B-8FC2-4C8E-B0DB-DC6058263EA5}" type="slidenum">
              <a:rPr lang="en-ID" smtClean="0"/>
              <a:t>30</a:t>
            </a:fld>
            <a:endParaRPr lang="en-ID"/>
          </a:p>
        </p:txBody>
      </p:sp>
    </p:spTree>
    <p:extLst>
      <p:ext uri="{BB962C8B-B14F-4D97-AF65-F5344CB8AC3E}">
        <p14:creationId xmlns:p14="http://schemas.microsoft.com/office/powerpoint/2010/main" val="42179643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err="1"/>
              <a:t>Tất</a:t>
            </a:r>
            <a:r>
              <a:rPr lang="en-US" dirty="0"/>
              <a:t> </a:t>
            </a:r>
            <a:r>
              <a:rPr lang="en-US" dirty="0" err="1"/>
              <a:t>cả</a:t>
            </a:r>
            <a:r>
              <a:rPr lang="en-US" dirty="0"/>
              <a:t> </a:t>
            </a:r>
            <a:r>
              <a:rPr lang="en-US" dirty="0" err="1"/>
              <a:t>các</a:t>
            </a:r>
            <a:r>
              <a:rPr lang="en-US" dirty="0"/>
              <a:t> u </a:t>
            </a:r>
            <a:r>
              <a:rPr lang="en-US" dirty="0" err="1"/>
              <a:t>quanh</a:t>
            </a:r>
            <a:r>
              <a:rPr lang="en-US" dirty="0"/>
              <a:t> </a:t>
            </a:r>
            <a:r>
              <a:rPr lang="en-US" dirty="0" err="1"/>
              <a:t>bóng</a:t>
            </a:r>
            <a:r>
              <a:rPr lang="en-US" dirty="0"/>
              <a:t> </a:t>
            </a:r>
            <a:r>
              <a:rPr lang="en-US" dirty="0" err="1"/>
              <a:t>vater</a:t>
            </a:r>
            <a:r>
              <a:rPr lang="en-US" dirty="0"/>
              <a:t> </a:t>
            </a:r>
            <a:r>
              <a:rPr lang="en-US" dirty="0" err="1"/>
              <a:t>đều</a:t>
            </a:r>
            <a:r>
              <a:rPr lang="en-US" dirty="0"/>
              <a:t> </a:t>
            </a:r>
            <a:r>
              <a:rPr lang="en-US" dirty="0" err="1"/>
              <a:t>cần</a:t>
            </a:r>
            <a:r>
              <a:rPr lang="en-US" dirty="0"/>
              <a:t> </a:t>
            </a:r>
            <a:r>
              <a:rPr lang="en-US" dirty="0" err="1"/>
              <a:t>đánh</a:t>
            </a:r>
            <a:r>
              <a:rPr lang="en-US" dirty="0"/>
              <a:t> </a:t>
            </a:r>
            <a:r>
              <a:rPr lang="en-US" dirty="0" err="1"/>
              <a:t>giá</a:t>
            </a:r>
            <a:r>
              <a:rPr lang="en-US" dirty="0"/>
              <a:t> </a:t>
            </a:r>
            <a:r>
              <a:rPr lang="en-US" dirty="0" err="1"/>
              <a:t>giai</a:t>
            </a:r>
            <a:r>
              <a:rPr lang="en-US" dirty="0"/>
              <a:t> </a:t>
            </a:r>
            <a:r>
              <a:rPr lang="en-US" dirty="0" err="1"/>
              <a:t>đoạn</a:t>
            </a:r>
            <a:r>
              <a:rPr lang="en-US" dirty="0"/>
              <a:t> </a:t>
            </a:r>
            <a:r>
              <a:rPr lang="en-US" dirty="0" err="1"/>
              <a:t>trước</a:t>
            </a:r>
            <a:r>
              <a:rPr lang="en-US" dirty="0"/>
              <a:t> </a:t>
            </a:r>
            <a:r>
              <a:rPr lang="en-US" dirty="0" err="1"/>
              <a:t>mổ</a:t>
            </a:r>
            <a:r>
              <a:rPr lang="en-US" dirty="0"/>
              <a:t>, </a:t>
            </a:r>
            <a:r>
              <a:rPr lang="en-US" dirty="0" err="1"/>
              <a:t>và</a:t>
            </a:r>
            <a:r>
              <a:rPr lang="en-US" dirty="0"/>
              <a:t> </a:t>
            </a:r>
            <a:r>
              <a:rPr lang="en-US" dirty="0" err="1"/>
              <a:t>để</a:t>
            </a:r>
            <a:r>
              <a:rPr lang="en-US" dirty="0"/>
              <a:t> </a:t>
            </a:r>
            <a:r>
              <a:rPr lang="en-US" dirty="0" err="1"/>
              <a:t>cần</a:t>
            </a:r>
            <a:r>
              <a:rPr lang="en-US" dirty="0"/>
              <a:t> </a:t>
            </a:r>
            <a:r>
              <a:rPr lang="en-US" dirty="0" err="1"/>
              <a:t>trả</a:t>
            </a:r>
            <a:r>
              <a:rPr lang="en-US" dirty="0"/>
              <a:t> </a:t>
            </a:r>
            <a:r>
              <a:rPr lang="en-US" dirty="0" err="1"/>
              <a:t>lời</a:t>
            </a:r>
            <a:r>
              <a:rPr lang="en-US" dirty="0"/>
              <a:t> </a:t>
            </a:r>
            <a:r>
              <a:rPr lang="en-US" dirty="0" err="1"/>
              <a:t>câu</a:t>
            </a:r>
            <a:r>
              <a:rPr lang="en-US" dirty="0"/>
              <a:t> </a:t>
            </a:r>
            <a:r>
              <a:rPr lang="en-US" dirty="0" err="1"/>
              <a:t>hỏi</a:t>
            </a:r>
            <a:r>
              <a:rPr lang="en-US" dirty="0"/>
              <a:t> </a:t>
            </a:r>
            <a:r>
              <a:rPr lang="en-US" dirty="0" err="1"/>
              <a:t>quan</a:t>
            </a:r>
            <a:r>
              <a:rPr lang="en-US" dirty="0"/>
              <a:t> </a:t>
            </a:r>
            <a:r>
              <a:rPr lang="en-US" dirty="0" err="1"/>
              <a:t>trọng</a:t>
            </a:r>
            <a:r>
              <a:rPr lang="en-US" dirty="0"/>
              <a:t>: </a:t>
            </a:r>
            <a:r>
              <a:rPr lang="en-US" dirty="0" err="1"/>
              <a:t>khối</a:t>
            </a:r>
            <a:r>
              <a:rPr lang="en-US" dirty="0"/>
              <a:t> u </a:t>
            </a:r>
            <a:r>
              <a:rPr lang="en-US" dirty="0" err="1"/>
              <a:t>này</a:t>
            </a:r>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phẩu</a:t>
            </a:r>
            <a:r>
              <a:rPr lang="en-US" dirty="0"/>
              <a:t> </a:t>
            </a:r>
            <a:r>
              <a:rPr lang="en-US" dirty="0" err="1"/>
              <a:t>thuật</a:t>
            </a:r>
            <a:r>
              <a:rPr lang="en-US" dirty="0"/>
              <a:t> hay </a:t>
            </a:r>
            <a:r>
              <a:rPr lang="en-US" dirty="0" err="1"/>
              <a:t>không</a:t>
            </a:r>
            <a:endParaRPr lang="en-US" dirty="0"/>
          </a:p>
          <a:p>
            <a:r>
              <a:rPr lang="vi-VN" dirty="0"/>
              <a:t>CT-</a:t>
            </a:r>
          </a:p>
          <a:p>
            <a:r>
              <a:rPr lang="vi-VN" dirty="0"/>
              <a:t>MRI</a:t>
            </a:r>
          </a:p>
          <a:p>
            <a:r>
              <a:rPr lang="vi-VN" dirty="0"/>
              <a:t>EUS: tốt hơn CT nhưng vì CT ngày nay độ chính xác khá cao, mặt khác, 45% ds có các biến thể giải phẫu động mạch gan và EUS phụ thuộc người làm nên trong ung thư tụy, EUS không được NCCN khuyến cáo sử dụng thường qui đánh giá giai đoạn cx như ko dùng để đánh giá xâm lấn mạch máu. </a:t>
            </a:r>
          </a:p>
          <a:p>
            <a:endParaRPr lang="vi-VN" dirty="0"/>
          </a:p>
        </p:txBody>
      </p:sp>
      <p:sp>
        <p:nvSpPr>
          <p:cNvPr id="4" name="Chỗ dành sẵn cho Số hiệu Bản chiếu 3"/>
          <p:cNvSpPr>
            <a:spLocks noGrp="1"/>
          </p:cNvSpPr>
          <p:nvPr>
            <p:ph type="sldNum" sz="quarter" idx="5"/>
          </p:nvPr>
        </p:nvSpPr>
        <p:spPr/>
        <p:txBody>
          <a:bodyPr/>
          <a:lstStyle/>
          <a:p>
            <a:fld id="{503377B1-7BB6-4BE3-919F-B708E163C3AD}" type="slidenum">
              <a:rPr lang="en-ID" smtClean="0"/>
              <a:t>31</a:t>
            </a:fld>
            <a:endParaRPr lang="en-ID"/>
          </a:p>
        </p:txBody>
      </p:sp>
    </p:spTree>
    <p:extLst>
      <p:ext uri="{BB962C8B-B14F-4D97-AF65-F5344CB8AC3E}">
        <p14:creationId xmlns:p14="http://schemas.microsoft.com/office/powerpoint/2010/main" val="3349275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Độ nhạy thấp trong di căn phúc mạc nên 1 số BN nguy cơ cao đc KC nội soi ổ bụng thám sát </a:t>
            </a:r>
            <a:endParaRPr lang="en-ID"/>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70653B-8FC2-4C8E-B0DB-DC6058263EA5}" type="slidenum">
              <a:rPr kumimoji="0" lang="en-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23013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Do trường quan sát hẹp nên EUS không dùng để đánh giá di căn xa</a:t>
            </a:r>
            <a:endParaRPr lang="en-ID"/>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70653B-8FC2-4C8E-B0DB-DC6058263EA5}" type="slidenum">
              <a:rPr kumimoji="0" lang="en-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56850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5"/>
          </p:nvPr>
        </p:nvSpPr>
        <p:spPr/>
        <p:txBody>
          <a:bodyPr/>
          <a:lstStyle/>
          <a:p>
            <a:fld id="{503377B1-7BB6-4BE3-919F-B708E163C3AD}" type="slidenum">
              <a:rPr lang="en-ID" smtClean="0"/>
              <a:t>34</a:t>
            </a:fld>
            <a:endParaRPr lang="en-ID"/>
          </a:p>
        </p:txBody>
      </p:sp>
    </p:spTree>
    <p:extLst>
      <p:ext uri="{BB962C8B-B14F-4D97-AF65-F5344CB8AC3E}">
        <p14:creationId xmlns:p14="http://schemas.microsoft.com/office/powerpoint/2010/main" val="9937002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Sinh thiết qua da ít thực hiện do nguy cơ biến chứng chảy máu, nhiễm trùng, gieo rắc TB ung thư vào phúc mạc </a:t>
            </a:r>
          </a:p>
          <a:p>
            <a:endParaRPr lang="en-ID"/>
          </a:p>
        </p:txBody>
      </p:sp>
      <p:sp>
        <p:nvSpPr>
          <p:cNvPr id="4" name="Slide Number Placeholder 3"/>
          <p:cNvSpPr>
            <a:spLocks noGrp="1"/>
          </p:cNvSpPr>
          <p:nvPr>
            <p:ph type="sldNum" sz="quarter" idx="5"/>
          </p:nvPr>
        </p:nvSpPr>
        <p:spPr/>
        <p:txBody>
          <a:bodyPr/>
          <a:lstStyle/>
          <a:p>
            <a:fld id="{8670653B-8FC2-4C8E-B0DB-DC6058263EA5}" type="slidenum">
              <a:rPr lang="en-ID" smtClean="0"/>
              <a:t>35</a:t>
            </a:fld>
            <a:endParaRPr lang="en-ID"/>
          </a:p>
        </p:txBody>
      </p:sp>
    </p:spTree>
    <p:extLst>
      <p:ext uri="{BB962C8B-B14F-4D97-AF65-F5344CB8AC3E}">
        <p14:creationId xmlns:p14="http://schemas.microsoft.com/office/powerpoint/2010/main" val="20310814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Bệnh lành tính: viêm tụy man, viêm tụy tự miễn </a:t>
            </a:r>
          </a:p>
          <a:p>
            <a:r>
              <a:rPr lang="en-US"/>
              <a:t>U omc có cần gpb????</a:t>
            </a:r>
            <a:endParaRPr lang="vi-VN"/>
          </a:p>
          <a:p>
            <a:endParaRPr lang="en-ID"/>
          </a:p>
        </p:txBody>
      </p:sp>
      <p:sp>
        <p:nvSpPr>
          <p:cNvPr id="4" name="Slide Number Placeholder 3"/>
          <p:cNvSpPr>
            <a:spLocks noGrp="1"/>
          </p:cNvSpPr>
          <p:nvPr>
            <p:ph type="sldNum" sz="quarter" idx="5"/>
          </p:nvPr>
        </p:nvSpPr>
        <p:spPr/>
        <p:txBody>
          <a:bodyPr/>
          <a:lstStyle/>
          <a:p>
            <a:fld id="{8670653B-8FC2-4C8E-B0DB-DC6058263EA5}" type="slidenum">
              <a:rPr lang="en-ID" smtClean="0"/>
              <a:t>36</a:t>
            </a:fld>
            <a:endParaRPr lang="en-ID"/>
          </a:p>
        </p:txBody>
      </p:sp>
    </p:spTree>
    <p:extLst>
      <p:ext uri="{BB962C8B-B14F-4D97-AF65-F5344CB8AC3E}">
        <p14:creationId xmlns:p14="http://schemas.microsoft.com/office/powerpoint/2010/main" val="35878656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5"/>
          </p:nvPr>
        </p:nvSpPr>
        <p:spPr/>
        <p:txBody>
          <a:bodyPr/>
          <a:lstStyle/>
          <a:p>
            <a:fld id="{503377B1-7BB6-4BE3-919F-B708E163C3AD}" type="slidenum">
              <a:rPr lang="en-ID" smtClean="0"/>
              <a:t>37</a:t>
            </a:fld>
            <a:endParaRPr lang="en-ID"/>
          </a:p>
        </p:txBody>
      </p:sp>
    </p:spTree>
    <p:extLst>
      <p:ext uri="{BB962C8B-B14F-4D97-AF65-F5344CB8AC3E}">
        <p14:creationId xmlns:p14="http://schemas.microsoft.com/office/powerpoint/2010/main" val="5660017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8670653B-8FC2-4C8E-B0DB-DC6058263EA5}" type="slidenum">
              <a:rPr lang="en-ID" smtClean="0"/>
              <a:t>41</a:t>
            </a:fld>
            <a:endParaRPr lang="en-ID"/>
          </a:p>
        </p:txBody>
      </p:sp>
    </p:spTree>
    <p:extLst>
      <p:ext uri="{BB962C8B-B14F-4D97-AF65-F5344CB8AC3E}">
        <p14:creationId xmlns:p14="http://schemas.microsoft.com/office/powerpoint/2010/main" val="9022709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Phẫu thuật</a:t>
            </a:r>
          </a:p>
          <a:p>
            <a:r>
              <a:rPr lang="en-US"/>
              <a:t>2 – Chuẩn bị BN trước phẫu thuật</a:t>
            </a:r>
          </a:p>
          <a:p>
            <a:pPr marL="285750" indent="-285750">
              <a:buFontTx/>
              <a:buChar char="-"/>
            </a:pPr>
            <a:r>
              <a:rPr lang="en-US"/>
              <a:t>Đánh giá khả năng phẫu thuật u: dựa trên hình ảnh học</a:t>
            </a:r>
          </a:p>
          <a:p>
            <a:pPr marL="285750" indent="-285750">
              <a:buFontTx/>
              <a:buChar char="-"/>
            </a:pPr>
            <a:r>
              <a:rPr lang="en-US"/>
              <a:t>Đánh giá nguy cơ rò tụy sau mổ: tuổi &gt; 70 tuổi, dinh dưỡng kém, BMI &gt; 25 kg/m2, albumin &lt; 4g/dl</a:t>
            </a:r>
          </a:p>
          <a:p>
            <a:pPr marL="285750" indent="-285750">
              <a:buFontTx/>
              <a:buChar char="-"/>
            </a:pPr>
            <a:r>
              <a:rPr lang="en-US"/>
              <a:t>Bệnh đi kèm</a:t>
            </a:r>
          </a:p>
          <a:p>
            <a:pPr marL="285750" indent="-285750">
              <a:buFontTx/>
              <a:buChar char="-"/>
            </a:pPr>
            <a:r>
              <a:rPr lang="en-US"/>
              <a:t>Dẫn lưu đường mật trước mổ:</a:t>
            </a:r>
          </a:p>
          <a:p>
            <a:r>
              <a:rPr lang="en-US"/>
              <a:t>+ Không khuyến cáo thực hiện thường quy</a:t>
            </a:r>
          </a:p>
          <a:p>
            <a:r>
              <a:rPr lang="en-US"/>
              <a:t>+ Chỉ định khi: viêm đường mật, rối loạn đông máu do tắc mật</a:t>
            </a:r>
          </a:p>
          <a:p>
            <a:r>
              <a:rPr lang="en-US"/>
              <a:t>+ Phương pháp: PTBD (ưu tiên), ERCP.</a:t>
            </a:r>
          </a:p>
          <a:p>
            <a:endParaRPr lang="en-ID"/>
          </a:p>
        </p:txBody>
      </p:sp>
      <p:sp>
        <p:nvSpPr>
          <p:cNvPr id="4" name="Slide Number Placeholder 3"/>
          <p:cNvSpPr>
            <a:spLocks noGrp="1"/>
          </p:cNvSpPr>
          <p:nvPr>
            <p:ph type="sldNum" sz="quarter" idx="5"/>
          </p:nvPr>
        </p:nvSpPr>
        <p:spPr/>
        <p:txBody>
          <a:bodyPr/>
          <a:lstStyle/>
          <a:p>
            <a:fld id="{8670653B-8FC2-4C8E-B0DB-DC6058263EA5}" type="slidenum">
              <a:rPr lang="en-ID" smtClean="0"/>
              <a:t>42</a:t>
            </a:fld>
            <a:endParaRPr lang="en-ID"/>
          </a:p>
        </p:txBody>
      </p:sp>
    </p:spTree>
    <p:extLst>
      <p:ext uri="{BB962C8B-B14F-4D97-AF65-F5344CB8AC3E}">
        <p14:creationId xmlns:p14="http://schemas.microsoft.com/office/powerpoint/2010/main" val="3812312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43246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8670653B-8FC2-4C8E-B0DB-DC6058263EA5}" type="slidenum">
              <a:rPr lang="en-ID" smtClean="0"/>
              <a:t>43</a:t>
            </a:fld>
            <a:endParaRPr lang="en-ID"/>
          </a:p>
        </p:txBody>
      </p:sp>
    </p:spTree>
    <p:extLst>
      <p:ext uri="{BB962C8B-B14F-4D97-AF65-F5344CB8AC3E}">
        <p14:creationId xmlns:p14="http://schemas.microsoft.com/office/powerpoint/2010/main" val="3709306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8670653B-8FC2-4C8E-B0DB-DC6058263EA5}" type="slidenum">
              <a:rPr lang="en-ID" smtClean="0"/>
              <a:t>44</a:t>
            </a:fld>
            <a:endParaRPr lang="en-ID"/>
          </a:p>
        </p:txBody>
      </p:sp>
    </p:spTree>
    <p:extLst>
      <p:ext uri="{BB962C8B-B14F-4D97-AF65-F5344CB8AC3E}">
        <p14:creationId xmlns:p14="http://schemas.microsoft.com/office/powerpoint/2010/main" val="36268781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a:t>khối u có kích thước lớn khó xác định từ cơ quan nào trong ung thư quanh bóng vater; thường dùng hóa mô miễn dịch để phân biệt chỗ nào với mục đích chính là hỗ trợ cho điều trị hóa trị bổ trợ sau phẫu thuật.</a:t>
            </a:r>
          </a:p>
          <a:p>
            <a:pPr marL="171450" indent="-171450">
              <a:buFontTx/>
              <a:buChar char="-"/>
            </a:pPr>
            <a:r>
              <a:rPr lang="vi-VN"/>
              <a:t>MUC2 và CDX2: tá tràng; 82% và 100%.</a:t>
            </a:r>
          </a:p>
          <a:p>
            <a:pPr marL="171450" indent="-171450">
              <a:buFontTx/>
              <a:buChar char="-"/>
            </a:pPr>
            <a:r>
              <a:rPr lang="vi-VN"/>
              <a:t>MUC1 và CK17: cùng dương gợi ý ung thư đầu tụy hoặc ung thư bóng vater. </a:t>
            </a:r>
            <a:endParaRPr lang="en-ID"/>
          </a:p>
          <a:p>
            <a:endParaRPr lang="en-ID"/>
          </a:p>
        </p:txBody>
      </p:sp>
      <p:sp>
        <p:nvSpPr>
          <p:cNvPr id="4" name="Slide Number Placeholder 3"/>
          <p:cNvSpPr>
            <a:spLocks noGrp="1"/>
          </p:cNvSpPr>
          <p:nvPr>
            <p:ph type="sldNum" sz="quarter" idx="5"/>
          </p:nvPr>
        </p:nvSpPr>
        <p:spPr/>
        <p:txBody>
          <a:bodyPr/>
          <a:lstStyle/>
          <a:p>
            <a:fld id="{8670653B-8FC2-4C8E-B0DB-DC6058263EA5}" type="slidenum">
              <a:rPr lang="en-ID" smtClean="0"/>
              <a:t>45</a:t>
            </a:fld>
            <a:endParaRPr lang="en-ID"/>
          </a:p>
        </p:txBody>
      </p:sp>
    </p:spTree>
    <p:extLst>
      <p:ext uri="{BB962C8B-B14F-4D97-AF65-F5344CB8AC3E}">
        <p14:creationId xmlns:p14="http://schemas.microsoft.com/office/powerpoint/2010/main" val="19825589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Đái tháo đường sau phẫu thuật: </a:t>
            </a:r>
            <a:endParaRPr lang="en-ID"/>
          </a:p>
        </p:txBody>
      </p:sp>
      <p:sp>
        <p:nvSpPr>
          <p:cNvPr id="4" name="Slide Number Placeholder 3"/>
          <p:cNvSpPr>
            <a:spLocks noGrp="1"/>
          </p:cNvSpPr>
          <p:nvPr>
            <p:ph type="sldNum" sz="quarter" idx="5"/>
          </p:nvPr>
        </p:nvSpPr>
        <p:spPr/>
        <p:txBody>
          <a:bodyPr/>
          <a:lstStyle/>
          <a:p>
            <a:fld id="{8670653B-8FC2-4C8E-B0DB-DC6058263EA5}" type="slidenum">
              <a:rPr lang="en-ID" smtClean="0"/>
              <a:t>46</a:t>
            </a:fld>
            <a:endParaRPr lang="en-ID"/>
          </a:p>
        </p:txBody>
      </p:sp>
    </p:spTree>
    <p:extLst>
      <p:ext uri="{BB962C8B-B14F-4D97-AF65-F5344CB8AC3E}">
        <p14:creationId xmlns:p14="http://schemas.microsoft.com/office/powerpoint/2010/main" val="34957886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84E0C8"/>
                </a:solidFill>
                <a:sym typeface="Calibri" panose="020F0502020204030204" pitchFamily="34" charset="0"/>
              </a:rPr>
              <a:t>https://www.freepik.com/free-photo/high-angle-delivery-man-with-mask_8973109.htm</a:t>
            </a:r>
          </a:p>
          <a:p>
            <a:endParaRPr lang="en-ID"/>
          </a:p>
        </p:txBody>
      </p:sp>
      <p:sp>
        <p:nvSpPr>
          <p:cNvPr id="4" name="Slide Number Placeholder 3"/>
          <p:cNvSpPr>
            <a:spLocks noGrp="1"/>
          </p:cNvSpPr>
          <p:nvPr>
            <p:ph type="sldNum" sz="quarter" idx="5"/>
          </p:nvPr>
        </p:nvSpPr>
        <p:spPr/>
        <p:txBody>
          <a:bodyPr/>
          <a:lstStyle/>
          <a:p>
            <a:fld id="{8670653B-8FC2-4C8E-B0DB-DC6058263EA5}" type="slidenum">
              <a:rPr lang="en-ID" smtClean="0"/>
              <a:t>47</a:t>
            </a:fld>
            <a:endParaRPr lang="en-ID"/>
          </a:p>
        </p:txBody>
      </p:sp>
    </p:spTree>
    <p:extLst>
      <p:ext uri="{BB962C8B-B14F-4D97-AF65-F5344CB8AC3E}">
        <p14:creationId xmlns:p14="http://schemas.microsoft.com/office/powerpoint/2010/main" val="31788805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8670653B-8FC2-4C8E-B0DB-DC6058263EA5}" type="slidenum">
              <a:rPr lang="en-ID" smtClean="0"/>
              <a:t>48</a:t>
            </a:fld>
            <a:endParaRPr lang="en-ID"/>
          </a:p>
        </p:txBody>
      </p:sp>
    </p:spTree>
    <p:extLst>
      <p:ext uri="{BB962C8B-B14F-4D97-AF65-F5344CB8AC3E}">
        <p14:creationId xmlns:p14="http://schemas.microsoft.com/office/powerpoint/2010/main" val="31262909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a:t>khối u có kích thước lớn khó xác định từ cơ quan nào trong ung thư quanh bóng vater; thường dùng hóa mô miễn dịch để phân biệt chỗ nào với mục đích chính là hỗ trợ cho điều trị hóa trị bổ trợ sau phẫu thuật.</a:t>
            </a:r>
          </a:p>
          <a:p>
            <a:pPr marL="171450" indent="-171450">
              <a:buFontTx/>
              <a:buChar char="-"/>
            </a:pPr>
            <a:r>
              <a:rPr lang="vi-VN"/>
              <a:t>MUC2 và CDX2: tá tràng; 82% và 100%.</a:t>
            </a:r>
          </a:p>
          <a:p>
            <a:pPr marL="171450" indent="-171450">
              <a:buFontTx/>
              <a:buChar char="-"/>
            </a:pPr>
            <a:r>
              <a:rPr lang="vi-VN"/>
              <a:t>MUC1 và CK17: cùng dương gợi ý ung thư đầu tụy hoặc ung thư bóng vater. </a:t>
            </a:r>
            <a:endParaRPr lang="en-ID"/>
          </a:p>
          <a:p>
            <a:endParaRPr lang="en-ID"/>
          </a:p>
        </p:txBody>
      </p:sp>
      <p:sp>
        <p:nvSpPr>
          <p:cNvPr id="4" name="Slide Number Placeholder 3"/>
          <p:cNvSpPr>
            <a:spLocks noGrp="1"/>
          </p:cNvSpPr>
          <p:nvPr>
            <p:ph type="sldNum" sz="quarter" idx="5"/>
          </p:nvPr>
        </p:nvSpPr>
        <p:spPr/>
        <p:txBody>
          <a:bodyPr/>
          <a:lstStyle/>
          <a:p>
            <a:fld id="{8670653B-8FC2-4C8E-B0DB-DC6058263EA5}" type="slidenum">
              <a:rPr lang="en-ID" smtClean="0"/>
              <a:t>49</a:t>
            </a:fld>
            <a:endParaRPr lang="en-ID"/>
          </a:p>
        </p:txBody>
      </p:sp>
    </p:spTree>
    <p:extLst>
      <p:ext uri="{BB962C8B-B14F-4D97-AF65-F5344CB8AC3E}">
        <p14:creationId xmlns:p14="http://schemas.microsoft.com/office/powerpoint/2010/main" val="31390297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43246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84E0C8"/>
                </a:solidFill>
                <a:sym typeface="Calibri" panose="020F0502020204030204" pitchFamily="34" charset="0"/>
              </a:rPr>
              <a:t>https://www.freepik.com/free-photo/front-view-delivery-man-with-mask-globes_8973138.htm#page=8&amp;query=transport+services&amp;position=2</a:t>
            </a:r>
          </a:p>
          <a:p>
            <a:endParaRPr lang="en-ID"/>
          </a:p>
        </p:txBody>
      </p:sp>
      <p:sp>
        <p:nvSpPr>
          <p:cNvPr id="4" name="Slide Number Placeholder 3"/>
          <p:cNvSpPr>
            <a:spLocks noGrp="1"/>
          </p:cNvSpPr>
          <p:nvPr>
            <p:ph type="sldNum" sz="quarter" idx="5"/>
          </p:nvPr>
        </p:nvSpPr>
        <p:spPr/>
        <p:txBody>
          <a:bodyPr/>
          <a:lstStyle/>
          <a:p>
            <a:fld id="{8670653B-8FC2-4C8E-B0DB-DC6058263EA5}" type="slidenum">
              <a:rPr lang="en-ID" smtClean="0"/>
              <a:t>51</a:t>
            </a:fld>
            <a:endParaRPr lang="en-ID"/>
          </a:p>
        </p:txBody>
      </p:sp>
    </p:spTree>
    <p:extLst>
      <p:ext uri="{BB962C8B-B14F-4D97-AF65-F5344CB8AC3E}">
        <p14:creationId xmlns:p14="http://schemas.microsoft.com/office/powerpoint/2010/main" val="2031081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a:t>Hội chứng ung thư di truyền: UT đại trực tràng di truyền không đa polyp, ung thư vú có mang đột biến gen BRCA2. </a:t>
            </a:r>
          </a:p>
          <a:p>
            <a:pPr marL="171450" indent="-171450">
              <a:buFontTx/>
              <a:buChar char="-"/>
            </a:pPr>
            <a:r>
              <a:rPr lang="vi-VN"/>
              <a:t>Hội chứng Peutz – Jeghers:  bệnh di truyền trội nhiễm sắc thể thường với nhiều polyp mô thừa trong dạ dày, ruột non và đại tràng cùng với các tổn thương sắc tố da đặc biệt.</a:t>
            </a:r>
          </a:p>
          <a:p>
            <a:pPr marL="171450" indent="-171450">
              <a:buFontTx/>
              <a:buChar char="-"/>
            </a:pPr>
            <a:r>
              <a:rPr lang="vi-VN"/>
              <a:t>Hội chứng gardner: </a:t>
            </a:r>
            <a:r>
              <a:rPr lang="en-US"/>
              <a:t>is a phenotypic variant of familial adenomatous polyposis. It is an autosomal dominant disease characterized by numerous adenomatous polyps lining the intestinal mucosal surface with a high potential for malignancy. </a:t>
            </a:r>
          </a:p>
          <a:p>
            <a:endParaRPr lang="en-ID"/>
          </a:p>
        </p:txBody>
      </p:sp>
      <p:sp>
        <p:nvSpPr>
          <p:cNvPr id="4" name="Slide Number Placeholder 3"/>
          <p:cNvSpPr>
            <a:spLocks noGrp="1"/>
          </p:cNvSpPr>
          <p:nvPr>
            <p:ph type="sldNum" sz="quarter" idx="5"/>
          </p:nvPr>
        </p:nvSpPr>
        <p:spPr/>
        <p:txBody>
          <a:bodyPr/>
          <a:lstStyle/>
          <a:p>
            <a:fld id="{8670653B-8FC2-4C8E-B0DB-DC6058263EA5}" type="slidenum">
              <a:rPr lang="en-ID" smtClean="0"/>
              <a:t>5</a:t>
            </a:fld>
            <a:endParaRPr lang="en-ID"/>
          </a:p>
        </p:txBody>
      </p:sp>
    </p:spTree>
    <p:extLst>
      <p:ext uri="{BB962C8B-B14F-4D97-AF65-F5344CB8AC3E}">
        <p14:creationId xmlns:p14="http://schemas.microsoft.com/office/powerpoint/2010/main" val="2031081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232323"/>
                </a:solidFill>
                <a:effectLst/>
                <a:latin typeface="Noto Sans" panose="020B0502040204020203" pitchFamily="34" charset="0"/>
              </a:rPr>
              <a:t>Clinical features are a consequence of a mass-effect of the adenoma compressing and impeding biliary or pancreatic outflow. </a:t>
            </a:r>
          </a:p>
          <a:p>
            <a:r>
              <a:rPr lang="en-US" b="0" i="0">
                <a:solidFill>
                  <a:srgbClr val="232323"/>
                </a:solidFill>
                <a:effectLst/>
                <a:latin typeface="Noto Sans" panose="020B0502040204020203" pitchFamily="34" charset="0"/>
              </a:rPr>
              <a:t>Vàng da là triệu chứng thường gặp nhất, theo sau là sụt cân và đau bụng, tuy nhiên tần suất vàng da chỉ 75%, điều này có nghĩa là bệnh cảnh ung thư quanh bóng vater đa dạng Tuy các u quanh bóng vater không thể phân biệt rạch ròi trên lâm sàng, tuy nhiên có thể gợi ý qua bệnh cảnh của từng bệnh;</a:t>
            </a:r>
          </a:p>
          <a:p>
            <a:pPr marL="171450" indent="-171450">
              <a:buFontTx/>
              <a:buChar char="-"/>
            </a:pPr>
            <a:r>
              <a:rPr lang="en-US" b="0" i="0">
                <a:solidFill>
                  <a:srgbClr val="232323"/>
                </a:solidFill>
                <a:effectLst/>
                <a:latin typeface="Noto Sans" panose="020B0502040204020203" pitchFamily="34" charset="0"/>
              </a:rPr>
              <a:t>Ut đầu tụy: đau mơ hồ, tăng về đêm và rối loạn tiêu hóa là biểu hiện đầu tiên, sau đó xuất hiện vàng da khi u lớn chèn ép đường mật, có thể có HC tắc đường thoát dạ dày, khám sờ thấy u.</a:t>
            </a:r>
          </a:p>
          <a:p>
            <a:pPr marL="171450" indent="-171450">
              <a:buFontTx/>
              <a:buChar char="-"/>
            </a:pPr>
            <a:r>
              <a:rPr lang="en-US" b="0" i="0">
                <a:solidFill>
                  <a:srgbClr val="232323"/>
                </a:solidFill>
                <a:effectLst/>
                <a:latin typeface="Noto Sans" panose="020B0502040204020203" pitchFamily="34" charset="0"/>
              </a:rPr>
              <a:t>UT bóng vater: vàng da sớm, từng đợt, tái phát, kèm XHTH , thiếu máu mạn</a:t>
            </a:r>
          </a:p>
          <a:p>
            <a:pPr marL="171450" indent="-171450">
              <a:buFontTx/>
              <a:buChar char="-"/>
            </a:pPr>
            <a:r>
              <a:rPr lang="en-US" b="0" i="0">
                <a:solidFill>
                  <a:srgbClr val="232323"/>
                </a:solidFill>
                <a:effectLst/>
                <a:latin typeface="Noto Sans" panose="020B0502040204020203" pitchFamily="34" charset="0"/>
              </a:rPr>
              <a:t>UT đoạn cuối OMC: vàng da là biểu hiện đầu tiên </a:t>
            </a:r>
          </a:p>
          <a:p>
            <a:pPr marL="171450" indent="-171450">
              <a:buFontTx/>
              <a:buChar char="-"/>
            </a:pPr>
            <a:r>
              <a:rPr lang="en-US" b="0" i="0">
                <a:solidFill>
                  <a:srgbClr val="232323"/>
                </a:solidFill>
                <a:effectLst/>
                <a:latin typeface="Noto Sans" panose="020B0502040204020203" pitchFamily="34" charset="0"/>
              </a:rPr>
              <a:t>UT tá tràng: gây vàng da thì thường u lớn, khi đó BN có biểu hiện XHTH thiếu máu mạn, và HC tắc đường thoát đạ dày, khám sờ thấy u. </a:t>
            </a:r>
            <a:endParaRPr lang="en-ID"/>
          </a:p>
          <a:p>
            <a:endParaRPr lang="en-ID"/>
          </a:p>
        </p:txBody>
      </p:sp>
      <p:sp>
        <p:nvSpPr>
          <p:cNvPr id="4" name="Slide Number Placeholder 3"/>
          <p:cNvSpPr>
            <a:spLocks noGrp="1"/>
          </p:cNvSpPr>
          <p:nvPr>
            <p:ph type="sldNum" sz="quarter" idx="5"/>
          </p:nvPr>
        </p:nvSpPr>
        <p:spPr/>
        <p:txBody>
          <a:bodyPr/>
          <a:lstStyle/>
          <a:p>
            <a:fld id="{22CD8BC6-B59B-4C55-9773-B2375864C73E}" type="slidenum">
              <a:rPr lang="en-ID" smtClean="0"/>
              <a:t>6</a:t>
            </a:fld>
            <a:endParaRPr lang="en-ID"/>
          </a:p>
        </p:txBody>
      </p:sp>
    </p:spTree>
    <p:extLst>
      <p:ext uri="{BB962C8B-B14F-4D97-AF65-F5344CB8AC3E}">
        <p14:creationId xmlns:p14="http://schemas.microsoft.com/office/powerpoint/2010/main" val="3654361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Tình trạng dinh dưỡng liên quan tới giai đoạn bệnh trong UT quanh bóng vater và ảnh hưởng đến quyết định thực hiện phẫu thuật cắt khối tá tụy. </a:t>
            </a:r>
          </a:p>
          <a:p>
            <a:r>
              <a:rPr lang="vi-VN">
                <a:latin typeface="Arial"/>
                <a:cs typeface="Arial"/>
              </a:rPr>
              <a:t>- định luật Courvoisier: </a:t>
            </a:r>
            <a:r>
              <a:rPr lang="en-US">
                <a:latin typeface="Calibri"/>
                <a:cs typeface="Calibri"/>
              </a:rPr>
              <a:t> </a:t>
            </a:r>
            <a:r>
              <a:rPr lang="en-US"/>
              <a:t>It means that you have jaundice and a gallbladder that is enlarged but is not </a:t>
            </a:r>
            <a:r>
              <a:rPr lang="vi-VN">
                <a:latin typeface="Arial"/>
                <a:cs typeface="Arial"/>
              </a:rPr>
              <a:t>painful; </a:t>
            </a:r>
            <a:endParaRPr lang="en-ID">
              <a:latin typeface="Calibri" panose="020F0502020204030204"/>
              <a:cs typeface="Calibri" panose="020F0502020204030204"/>
            </a:endParaRPr>
          </a:p>
          <a:p>
            <a:r>
              <a:rPr lang="vi-VN"/>
              <a:t>a periumbilical nodule </a:t>
            </a:r>
          </a:p>
          <a:p>
            <a:r>
              <a:rPr lang="vi-VN" b="0" i="0">
                <a:solidFill>
                  <a:srgbClr val="000000"/>
                </a:solidFill>
                <a:effectLst/>
                <a:latin typeface="Arial" panose="020B0604020202020204" pitchFamily="34" charset="0"/>
              </a:rPr>
              <a:t>Chandramohan SM, Madhusudhanan J, Anbazhagan A, Duraisamy B, Dhalla BY, Chandrasekaran S. Common bile duct stone with Mirizzi's syndrome: Another exception to double duct sign and Courvoisier's law? Internet J Surg 2012;28:1-5. Available from: </a:t>
            </a:r>
            <a:r>
              <a:rPr lang="vi-VN" b="0" i="0" u="none" strike="noStrike">
                <a:solidFill>
                  <a:srgbClr val="0000FF"/>
                </a:solidFill>
                <a:effectLst/>
                <a:latin typeface="Arial" panose="020B0604020202020204" pitchFamily="34" charset="0"/>
                <a:hlinkClick r:id="rId3"/>
              </a:rPr>
              <a:t>http://ispub.com/IJS/28/2/14003</a:t>
            </a:r>
            <a:r>
              <a:rPr lang="vi-VN" b="0" i="0">
                <a:solidFill>
                  <a:srgbClr val="000000"/>
                </a:solidFill>
                <a:effectLst/>
                <a:latin typeface="Arial" panose="020B0604020202020204" pitchFamily="34" charset="0"/>
              </a:rPr>
              <a:t>. [Last accessed on 2019 Aug 03]:</a:t>
            </a:r>
          </a:p>
          <a:p>
            <a:r>
              <a:rPr lang="vi-VN" b="0" i="0">
                <a:solidFill>
                  <a:srgbClr val="000000"/>
                </a:solidFill>
                <a:effectLst/>
                <a:latin typeface="Arial" panose="020B0604020202020204" pitchFamily="34" charset="0"/>
              </a:rPr>
              <a:t>-&gt;</a:t>
            </a:r>
            <a:r>
              <a:rPr lang="vi-VN"/>
              <a:t>Courvoisier: nhạy 25-55%, đặc hiệu 83-90% </a:t>
            </a:r>
          </a:p>
          <a:p>
            <a:endParaRPr lang="en-ID"/>
          </a:p>
        </p:txBody>
      </p:sp>
      <p:sp>
        <p:nvSpPr>
          <p:cNvPr id="4" name="Slide Number Placeholder 3"/>
          <p:cNvSpPr>
            <a:spLocks noGrp="1"/>
          </p:cNvSpPr>
          <p:nvPr>
            <p:ph type="sldNum" sz="quarter" idx="5"/>
          </p:nvPr>
        </p:nvSpPr>
        <p:spPr/>
        <p:txBody>
          <a:bodyPr/>
          <a:lstStyle/>
          <a:p>
            <a:fld id="{22CD8BC6-B59B-4C55-9773-B2375864C73E}" type="slidenum">
              <a:rPr lang="en-ID" smtClean="0"/>
              <a:t>7</a:t>
            </a:fld>
            <a:endParaRPr lang="en-ID"/>
          </a:p>
        </p:txBody>
      </p:sp>
    </p:spTree>
    <p:extLst>
      <p:ext uri="{BB962C8B-B14F-4D97-AF65-F5344CB8AC3E}">
        <p14:creationId xmlns:p14="http://schemas.microsoft.com/office/powerpoint/2010/main" val="8622326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Khi nghi ngờ u quanh bóng vater, để chẩn đoán xác định chúng ta cần các cận lâm sàng, trong đó, có vai trò quan trọng là các CLS hình ảnh</a:t>
            </a:r>
          </a:p>
          <a:p>
            <a:r>
              <a:rPr lang="vi-VN" dirty="0"/>
              <a:t>Các XN máu sinh hóa có vai trò đánh giá biến chứng, các marker UT có vai trờ tiên lượng và theo dõi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D" dirty="0"/>
          </a:p>
        </p:txBody>
      </p:sp>
      <p:sp>
        <p:nvSpPr>
          <p:cNvPr id="4" name="Slide Number Placeholder 3"/>
          <p:cNvSpPr>
            <a:spLocks noGrp="1"/>
          </p:cNvSpPr>
          <p:nvPr>
            <p:ph type="sldNum" sz="quarter" idx="5"/>
          </p:nvPr>
        </p:nvSpPr>
        <p:spPr/>
        <p:txBody>
          <a:bodyPr/>
          <a:lstStyle/>
          <a:p>
            <a:fld id="{22CD8BC6-B59B-4C55-9773-B2375864C73E}" type="slidenum">
              <a:rPr lang="en-ID" smtClean="0"/>
              <a:t>8</a:t>
            </a:fld>
            <a:endParaRPr lang="en-ID"/>
          </a:p>
        </p:txBody>
      </p:sp>
    </p:spTree>
    <p:extLst>
      <p:ext uri="{BB962C8B-B14F-4D97-AF65-F5344CB8AC3E}">
        <p14:creationId xmlns:p14="http://schemas.microsoft.com/office/powerpoint/2010/main" val="3604256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Tụy nhiên CA 19-9 còn tăng trong các trường hợp viêm đường mật hoặc tắc mật do bất kì nguyên nhân, nên CA 19-9 dùng để làm baseline theo dõi nên đo khi đã giải áp đường mật và bilirubin về lại bình thường </a:t>
            </a:r>
          </a:p>
          <a:p>
            <a:pPr marL="0" marR="0" lvl="0" indent="0" algn="l" defTabSz="914400" rtl="0" eaLnBrk="1" fontAlgn="auto" latinLnBrk="0" hangingPunct="1">
              <a:lnSpc>
                <a:spcPct val="100000"/>
              </a:lnSpc>
              <a:spcBef>
                <a:spcPts val="0"/>
              </a:spcBef>
              <a:spcAft>
                <a:spcPts val="0"/>
              </a:spcAft>
              <a:buClrTx/>
              <a:buSzTx/>
              <a:buFontTx/>
              <a:buNone/>
              <a:tabLst/>
              <a:defRPr/>
            </a:pPr>
            <a:r>
              <a:rPr lang="en-ID"/>
              <a:t>CA 19-9</a:t>
            </a:r>
          </a:p>
        </p:txBody>
      </p:sp>
      <p:sp>
        <p:nvSpPr>
          <p:cNvPr id="4" name="Slide Number Placeholder 3"/>
          <p:cNvSpPr>
            <a:spLocks noGrp="1"/>
          </p:cNvSpPr>
          <p:nvPr>
            <p:ph type="sldNum" sz="quarter" idx="5"/>
          </p:nvPr>
        </p:nvSpPr>
        <p:spPr/>
        <p:txBody>
          <a:bodyPr/>
          <a:lstStyle/>
          <a:p>
            <a:fld id="{22CD8BC6-B59B-4C55-9773-B2375864C73E}" type="slidenum">
              <a:rPr lang="en-ID" smtClean="0"/>
              <a:t>9</a:t>
            </a:fld>
            <a:endParaRPr lang="en-ID"/>
          </a:p>
        </p:txBody>
      </p:sp>
    </p:spTree>
    <p:extLst>
      <p:ext uri="{BB962C8B-B14F-4D97-AF65-F5344CB8AC3E}">
        <p14:creationId xmlns:p14="http://schemas.microsoft.com/office/powerpoint/2010/main" val="1142090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2B8356-6620-4867-9E08-4E2775B00A5E}"/>
              </a:ext>
            </a:extLst>
          </p:cNvPr>
          <p:cNvSpPr>
            <a:spLocks noGrp="1"/>
          </p:cNvSpPr>
          <p:nvPr>
            <p:ph type="dt" sz="half" idx="10"/>
          </p:nvPr>
        </p:nvSpPr>
        <p:spPr>
          <a:xfrm>
            <a:off x="495300" y="6356350"/>
            <a:ext cx="2743200" cy="365125"/>
          </a:xfrm>
          <a:prstGeom prst="rect">
            <a:avLst/>
          </a:prstGeom>
        </p:spPr>
        <p:txBody>
          <a:bodyPr/>
          <a:lstStyle/>
          <a:p>
            <a:fld id="{7CB333A5-AB90-4439-903D-C710BC681B87}" type="datetimeFigureOut">
              <a:rPr lang="en-US" smtClean="0"/>
              <a:t>11/16/22</a:t>
            </a:fld>
            <a:endParaRPr lang="en-US"/>
          </a:p>
        </p:txBody>
      </p:sp>
      <p:sp>
        <p:nvSpPr>
          <p:cNvPr id="3" name="Footer Placeholder 2">
            <a:extLst>
              <a:ext uri="{FF2B5EF4-FFF2-40B4-BE49-F238E27FC236}">
                <a16:creationId xmlns:a16="http://schemas.microsoft.com/office/drawing/2014/main" id="{A5766D0C-8515-49A2-B6F0-95C1AAFE0946}"/>
              </a:ext>
            </a:extLst>
          </p:cNvPr>
          <p:cNvSpPr>
            <a:spLocks noGrp="1"/>
          </p:cNvSpPr>
          <p:nvPr>
            <p:ph type="ftr" sz="quarter" idx="11"/>
          </p:nvPr>
        </p:nvSpPr>
        <p:spPr>
          <a:xfrm>
            <a:off x="4038600" y="6438105"/>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36C11290-B525-43AA-9B2B-DE76FD6A73BE}"/>
              </a:ext>
            </a:extLst>
          </p:cNvPr>
          <p:cNvSpPr>
            <a:spLocks noGrp="1"/>
          </p:cNvSpPr>
          <p:nvPr>
            <p:ph type="sldNum" sz="quarter" idx="12"/>
          </p:nvPr>
        </p:nvSpPr>
        <p:spPr/>
        <p:txBody>
          <a:bodyPr/>
          <a:lstStyle/>
          <a:p>
            <a:fld id="{46F4BE6A-5C7D-4940-BC35-BD32E2BF2E3E}" type="slidenum">
              <a:rPr lang="en-US" smtClean="0"/>
              <a:t>‹#›</a:t>
            </a:fld>
            <a:endParaRPr lang="en-US"/>
          </a:p>
        </p:txBody>
      </p:sp>
    </p:spTree>
    <p:extLst>
      <p:ext uri="{BB962C8B-B14F-4D97-AF65-F5344CB8AC3E}">
        <p14:creationId xmlns:p14="http://schemas.microsoft.com/office/powerpoint/2010/main" val="355761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tle 1"/>
          <p:cNvSpPr>
            <a:spLocks noGrp="1"/>
          </p:cNvSpPr>
          <p:nvPr>
            <p:ph type="title"/>
          </p:nvPr>
        </p:nvSpPr>
        <p:spPr>
          <a:xfrm>
            <a:off x="184292" y="157183"/>
            <a:ext cx="9404723" cy="767687"/>
          </a:xfrm>
        </p:spPr>
        <p:txBody>
          <a:bodyPr/>
          <a:lstStyle/>
          <a:p>
            <a:r>
              <a:rPr lang="vi-VN"/>
              <a:t>Bấm để sửa kiểu tiêu đề Bản cái</a:t>
            </a:r>
            <a:endParaRPr lang="en-US"/>
          </a:p>
        </p:txBody>
      </p:sp>
    </p:spTree>
    <p:extLst>
      <p:ext uri="{BB962C8B-B14F-4D97-AF65-F5344CB8AC3E}">
        <p14:creationId xmlns:p14="http://schemas.microsoft.com/office/powerpoint/2010/main" val="20067019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BD88900-C735-4CEB-9CBA-8F2221E8E507}" type="datetimeFigureOut">
              <a:rPr lang="en-US" smtClean="0"/>
              <a:t>11/16/22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69EF44A0-7777-4A95-9EBA-D58CA1F68D6D}" type="slidenum">
              <a:rPr lang="en-US" smtClean="0"/>
              <a:t>‹#›</a:t>
            </a:fld>
            <a:endParaRPr lang="en-US"/>
          </a:p>
        </p:txBody>
      </p:sp>
    </p:spTree>
    <p:extLst>
      <p:ext uri="{BB962C8B-B14F-4D97-AF65-F5344CB8AC3E}">
        <p14:creationId xmlns:p14="http://schemas.microsoft.com/office/powerpoint/2010/main" val="17720364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vi-VN"/>
              <a:t>Bấm để sửa kiểu tiêu đề Bản cái</a:t>
            </a:r>
            <a:endParaRPr lang="en-US"/>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7" name="Date Placeholder 4"/>
          <p:cNvSpPr>
            <a:spLocks noGrp="1"/>
          </p:cNvSpPr>
          <p:nvPr>
            <p:ph type="dt" sz="half" idx="10"/>
          </p:nvPr>
        </p:nvSpPr>
        <p:spPr/>
        <p:txBody>
          <a:bodyPr/>
          <a:lstStyle/>
          <a:p>
            <a:fld id="{3BD88900-C735-4CEB-9CBA-8F2221E8E507}" type="datetimeFigureOut">
              <a:rPr lang="en-US" smtClean="0"/>
              <a:t>11/16/22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69EF44A0-7777-4A95-9EBA-D58CA1F68D6D}" type="slidenum">
              <a:rPr lang="en-US" smtClean="0"/>
              <a:t>‹#›</a:t>
            </a:fld>
            <a:endParaRPr lang="en-US"/>
          </a:p>
        </p:txBody>
      </p:sp>
    </p:spTree>
    <p:extLst>
      <p:ext uri="{BB962C8B-B14F-4D97-AF65-F5344CB8AC3E}">
        <p14:creationId xmlns:p14="http://schemas.microsoft.com/office/powerpoint/2010/main" val="14896258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vi-VN"/>
              <a:t>Bấm để sửa kiểu tiêu đề Bản cái</a:t>
            </a:r>
            <a:endParaRPr lang="en-US"/>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vi-VN"/>
              <a:t>Bấm biểu tượng để thêm hình ảnh</a:t>
            </a:r>
            <a:endParaRPr lang="en-US"/>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3BD88900-C735-4CEB-9CBA-8F2221E8E507}" type="datetimeFigureOut">
              <a:rPr lang="en-US" smtClean="0"/>
              <a:t>11/16/22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F44A0-7777-4A95-9EBA-D58CA1F68D6D}" type="slidenum">
              <a:rPr lang="en-US" smtClean="0"/>
              <a:t>‹#›</a:t>
            </a:fld>
            <a:endParaRPr lang="en-US"/>
          </a:p>
        </p:txBody>
      </p:sp>
    </p:spTree>
    <p:extLst>
      <p:ext uri="{BB962C8B-B14F-4D97-AF65-F5344CB8AC3E}">
        <p14:creationId xmlns:p14="http://schemas.microsoft.com/office/powerpoint/2010/main" val="34063411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Ảnh Toàn cảnh cùng vớ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vi-VN"/>
              <a:t>Bấm để sửa kiểu tiêu đề Bản cái</a:t>
            </a:r>
            <a:endParaRPr lang="en-US"/>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vi-VN"/>
              <a:t>Bấm biểu tượng để thêm hình ảnh</a:t>
            </a:r>
            <a:endParaRPr lang="en-US"/>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3BD88900-C735-4CEB-9CBA-8F2221E8E507}" type="datetimeFigureOut">
              <a:rPr lang="en-US" smtClean="0"/>
              <a:t>11/16/22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F44A0-7777-4A95-9EBA-D58CA1F68D6D}" type="slidenum">
              <a:rPr lang="en-US" smtClean="0"/>
              <a:t>‹#›</a:t>
            </a:fld>
            <a:endParaRPr lang="en-US"/>
          </a:p>
        </p:txBody>
      </p:sp>
    </p:spTree>
    <p:extLst>
      <p:ext uri="{BB962C8B-B14F-4D97-AF65-F5344CB8AC3E}">
        <p14:creationId xmlns:p14="http://schemas.microsoft.com/office/powerpoint/2010/main" val="2479261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êu đề và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vi-VN"/>
              <a:t>Bấm để sửa kiểu tiêu đề Bản cái</a:t>
            </a:r>
            <a:endParaRPr lang="en-US"/>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3BD88900-C735-4CEB-9CBA-8F2221E8E507}" type="datetimeFigureOut">
              <a:rPr lang="en-US" smtClean="0"/>
              <a:t>11/16/22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F44A0-7777-4A95-9EBA-D58CA1F68D6D}" type="slidenum">
              <a:rPr lang="en-US" smtClean="0"/>
              <a:t>‹#›</a:t>
            </a:fld>
            <a:endParaRPr lang="en-US"/>
          </a:p>
        </p:txBody>
      </p:sp>
    </p:spTree>
    <p:extLst>
      <p:ext uri="{BB962C8B-B14F-4D97-AF65-F5344CB8AC3E}">
        <p14:creationId xmlns:p14="http://schemas.microsoft.com/office/powerpoint/2010/main" val="17853658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rích dẫn cùng vớ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vi-VN"/>
              <a:t>Bấm để sửa kiểu tiêu đề Bản cái</a:t>
            </a:r>
            <a:endParaRPr lang="en-US"/>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vi-VN"/>
              <a:t>Bấm để chỉnh sửa kiểu văn bản của Bản cái</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3BD88900-C735-4CEB-9CBA-8F2221E8E507}" type="datetimeFigureOut">
              <a:rPr lang="en-US" smtClean="0"/>
              <a:t>11/16/22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F44A0-7777-4A95-9EBA-D58CA1F68D6D}"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10904448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anh Thiếp">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vi-VN"/>
              <a:t>Bấm để sửa kiểu tiêu đề Bản cái</a:t>
            </a:r>
            <a:endParaRPr lang="en-US"/>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3BD88900-C735-4CEB-9CBA-8F2221E8E507}" type="datetimeFigureOut">
              <a:rPr lang="en-US" smtClean="0"/>
              <a:t>11/16/22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F44A0-7777-4A95-9EBA-D58CA1F68D6D}" type="slidenum">
              <a:rPr lang="en-US" smtClean="0"/>
              <a:t>‹#›</a:t>
            </a:fld>
            <a:endParaRPr lang="en-US"/>
          </a:p>
        </p:txBody>
      </p:sp>
    </p:spTree>
    <p:extLst>
      <p:ext uri="{BB962C8B-B14F-4D97-AF65-F5344CB8AC3E}">
        <p14:creationId xmlns:p14="http://schemas.microsoft.com/office/powerpoint/2010/main" val="22872685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Cộ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vi-VN"/>
              <a:t>Bấm để sửa kiểu tiêu đề Bản cái</a:t>
            </a:r>
            <a:endParaRPr lang="en-US"/>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BD88900-C735-4CEB-9CBA-8F2221E8E507}" type="datetimeFigureOut">
              <a:rPr lang="en-US" smtClean="0"/>
              <a:t>11/16/22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F44A0-7777-4A95-9EBA-D58CA1F68D6D}" type="slidenum">
              <a:rPr lang="en-US" smtClean="0"/>
              <a:t>‹#›</a:t>
            </a:fld>
            <a:endParaRPr lang="en-US"/>
          </a:p>
        </p:txBody>
      </p:sp>
    </p:spTree>
    <p:extLst>
      <p:ext uri="{BB962C8B-B14F-4D97-AF65-F5344CB8AC3E}">
        <p14:creationId xmlns:p14="http://schemas.microsoft.com/office/powerpoint/2010/main" val="17122684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 Cột Hình ản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vi-VN"/>
              <a:t>Bấm để sửa kiểu tiêu đề Bản cái</a:t>
            </a:r>
            <a:endParaRPr lang="en-US"/>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vi-VN"/>
              <a:t>Bấm biểu tượng để thêm hình ảnh</a:t>
            </a:r>
            <a:endParaRPr lang="en-US"/>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vi-VN"/>
              <a:t>Bấm biểu tượng để thêm hình ảnh</a:t>
            </a:r>
            <a:endParaRPr lang="en-US"/>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vi-VN"/>
              <a:t>Bấm biểu tượng để thêm hình ảnh</a:t>
            </a:r>
            <a:endParaRPr lang="en-US"/>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BD88900-C735-4CEB-9CBA-8F2221E8E507}" type="datetimeFigureOut">
              <a:rPr lang="en-US" smtClean="0"/>
              <a:t>11/16/22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F44A0-7777-4A95-9EBA-D58CA1F68D6D}" type="slidenum">
              <a:rPr lang="en-US" smtClean="0"/>
              <a:t>‹#›</a:t>
            </a:fld>
            <a:endParaRPr lang="en-US"/>
          </a:p>
        </p:txBody>
      </p:sp>
    </p:spTree>
    <p:extLst>
      <p:ext uri="{BB962C8B-B14F-4D97-AF65-F5344CB8AC3E}">
        <p14:creationId xmlns:p14="http://schemas.microsoft.com/office/powerpoint/2010/main" val="1449345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êu đề Bản chiếu">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vi-VN"/>
              <a:t>Bấm để sửa kiểu tiêu đề Bản cái</a:t>
            </a:r>
            <a:endParaRPr lang="en-US"/>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vi-VN"/>
              <a:t>Bấm để chỉnh sửa kiểu tiêu đề phụ của Bản cái</a:t>
            </a:r>
            <a:endParaRPr lang="en-US"/>
          </a:p>
        </p:txBody>
      </p:sp>
      <p:sp>
        <p:nvSpPr>
          <p:cNvPr id="4" name="Date Placeholder 3"/>
          <p:cNvSpPr>
            <a:spLocks noGrp="1"/>
          </p:cNvSpPr>
          <p:nvPr>
            <p:ph type="dt" sz="half" idx="10"/>
          </p:nvPr>
        </p:nvSpPr>
        <p:spPr/>
        <p:txBody>
          <a:bodyPr/>
          <a:lstStyle/>
          <a:p>
            <a:fld id="{3BD88900-C735-4CEB-9CBA-8F2221E8E507}" type="datetimeFigureOut">
              <a:rPr lang="en-US" smtClean="0"/>
              <a:t>11/16/22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F44A0-7777-4A95-9EBA-D58CA1F68D6D}" type="slidenum">
              <a:rPr lang="en-US" smtClean="0"/>
              <a:t>‹#›</a:t>
            </a:fld>
            <a:endParaRPr lang="en-US"/>
          </a:p>
        </p:txBody>
      </p:sp>
    </p:spTree>
    <p:extLst>
      <p:ext uri="{BB962C8B-B14F-4D97-AF65-F5344CB8AC3E}">
        <p14:creationId xmlns:p14="http://schemas.microsoft.com/office/powerpoint/2010/main" val="3396653536"/>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a:p>
        </p:txBody>
      </p:sp>
      <p:sp>
        <p:nvSpPr>
          <p:cNvPr id="3" name="Vertical Text Placeholder 2"/>
          <p:cNvSpPr>
            <a:spLocks noGrp="1"/>
          </p:cNvSpPr>
          <p:nvPr>
            <p:ph type="body" orient="vert" idx="1"/>
          </p:nvPr>
        </p:nvSpPr>
        <p:spPr/>
        <p:txBody>
          <a:bodyPr vert="eaVert" anchor="t" anchorCtr="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Date Placeholder 3"/>
          <p:cNvSpPr>
            <a:spLocks noGrp="1"/>
          </p:cNvSpPr>
          <p:nvPr>
            <p:ph type="dt" sz="half" idx="10"/>
          </p:nvPr>
        </p:nvSpPr>
        <p:spPr/>
        <p:txBody>
          <a:bodyPr/>
          <a:lstStyle/>
          <a:p>
            <a:fld id="{3BD88900-C735-4CEB-9CBA-8F2221E8E507}" type="datetimeFigureOut">
              <a:rPr lang="en-US" smtClean="0"/>
              <a:t>11/16/22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F44A0-7777-4A95-9EBA-D58CA1F68D6D}" type="slidenum">
              <a:rPr lang="en-US" smtClean="0"/>
              <a:t>‹#›</a:t>
            </a:fld>
            <a:endParaRPr lang="en-US"/>
          </a:p>
        </p:txBody>
      </p:sp>
    </p:spTree>
    <p:extLst>
      <p:ext uri="{BB962C8B-B14F-4D97-AF65-F5344CB8AC3E}">
        <p14:creationId xmlns:p14="http://schemas.microsoft.com/office/powerpoint/2010/main" val="12134627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vi-VN"/>
              <a:t>Bấm để sửa kiểu tiêu đề Bản cái</a:t>
            </a:r>
            <a:endParaRPr lang="en-US"/>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Date Placeholder 3"/>
          <p:cNvSpPr>
            <a:spLocks noGrp="1"/>
          </p:cNvSpPr>
          <p:nvPr>
            <p:ph type="dt" sz="half" idx="10"/>
          </p:nvPr>
        </p:nvSpPr>
        <p:spPr/>
        <p:txBody>
          <a:bodyPr/>
          <a:lstStyle/>
          <a:p>
            <a:fld id="{3BD88900-C735-4CEB-9CBA-8F2221E8E507}" type="datetimeFigureOut">
              <a:rPr lang="en-US" smtClean="0"/>
              <a:t>11/16/22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F44A0-7777-4A95-9EBA-D58CA1F68D6D}" type="slidenum">
              <a:rPr lang="en-US" smtClean="0"/>
              <a:t>‹#›</a:t>
            </a:fld>
            <a:endParaRPr lang="en-US"/>
          </a:p>
        </p:txBody>
      </p:sp>
    </p:spTree>
    <p:extLst>
      <p:ext uri="{BB962C8B-B14F-4D97-AF65-F5344CB8AC3E}">
        <p14:creationId xmlns:p14="http://schemas.microsoft.com/office/powerpoint/2010/main" val="39898631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F4060-3843-4BDA-AFE7-91CF8B568DB1}"/>
              </a:ext>
            </a:extLst>
          </p:cNvPr>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endParaRPr lang="en-US"/>
          </a:p>
        </p:txBody>
      </p:sp>
      <p:sp>
        <p:nvSpPr>
          <p:cNvPr id="3" name="Subtitle 2">
            <a:extLst>
              <a:ext uri="{FF2B5EF4-FFF2-40B4-BE49-F238E27FC236}">
                <a16:creationId xmlns:a16="http://schemas.microsoft.com/office/drawing/2014/main" id="{8AA568F0-ECA3-4735-B236-B9C372347A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endParaRPr lang="en-US"/>
          </a:p>
        </p:txBody>
      </p:sp>
      <p:sp>
        <p:nvSpPr>
          <p:cNvPr id="4" name="Date Placeholder 3">
            <a:extLst>
              <a:ext uri="{FF2B5EF4-FFF2-40B4-BE49-F238E27FC236}">
                <a16:creationId xmlns:a16="http://schemas.microsoft.com/office/drawing/2014/main" id="{535C5863-5ECD-4497-9482-C174E89042E6}"/>
              </a:ext>
            </a:extLst>
          </p:cNvPr>
          <p:cNvSpPr>
            <a:spLocks noGrp="1"/>
          </p:cNvSpPr>
          <p:nvPr>
            <p:ph type="dt" sz="half" idx="10"/>
          </p:nvPr>
        </p:nvSpPr>
        <p:spPr/>
        <p:txBody>
          <a:bodyPr/>
          <a:lstStyle/>
          <a:p>
            <a:fld id="{3BD88900-C735-4CEB-9CBA-8F2221E8E507}" type="datetimeFigureOut">
              <a:rPr lang="en-US" smtClean="0"/>
              <a:t>11/16/22</a:t>
            </a:fld>
            <a:endParaRPr lang="en-US"/>
          </a:p>
        </p:txBody>
      </p:sp>
      <p:sp>
        <p:nvSpPr>
          <p:cNvPr id="5" name="Footer Placeholder 4">
            <a:extLst>
              <a:ext uri="{FF2B5EF4-FFF2-40B4-BE49-F238E27FC236}">
                <a16:creationId xmlns:a16="http://schemas.microsoft.com/office/drawing/2014/main" id="{81D52B2A-821A-42DE-ACFC-48411D412C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3D0BC7-C845-4442-B6D8-E3DD12385E21}"/>
              </a:ext>
            </a:extLst>
          </p:cNvPr>
          <p:cNvSpPr>
            <a:spLocks noGrp="1"/>
          </p:cNvSpPr>
          <p:nvPr>
            <p:ph type="sldNum" sz="quarter" idx="12"/>
          </p:nvPr>
        </p:nvSpPr>
        <p:spPr/>
        <p:txBody>
          <a:bodyPr/>
          <a:lstStyle/>
          <a:p>
            <a:fld id="{69EF44A0-7777-4A95-9EBA-D58CA1F68D6D}" type="slidenum">
              <a:rPr lang="en-US" smtClean="0"/>
              <a:t>‹#›</a:t>
            </a:fld>
            <a:endParaRPr lang="en-US"/>
          </a:p>
        </p:txBody>
      </p:sp>
    </p:spTree>
    <p:extLst>
      <p:ext uri="{BB962C8B-B14F-4D97-AF65-F5344CB8AC3E}">
        <p14:creationId xmlns:p14="http://schemas.microsoft.com/office/powerpoint/2010/main" val="22778883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2B8356-6620-4867-9E08-4E2775B00A5E}"/>
              </a:ext>
            </a:extLst>
          </p:cNvPr>
          <p:cNvSpPr>
            <a:spLocks noGrp="1"/>
          </p:cNvSpPr>
          <p:nvPr>
            <p:ph type="dt" sz="half" idx="10"/>
          </p:nvPr>
        </p:nvSpPr>
        <p:spPr>
          <a:xfrm>
            <a:off x="495300" y="6356350"/>
            <a:ext cx="2743200" cy="365125"/>
          </a:xfrm>
          <a:prstGeom prst="rect">
            <a:avLst/>
          </a:prstGeom>
        </p:spPr>
        <p:txBody>
          <a:bodyPr/>
          <a:lstStyle/>
          <a:p>
            <a:fld id="{7CB333A5-AB90-4439-903D-C710BC681B87}" type="datetimeFigureOut">
              <a:rPr lang="en-US" smtClean="0"/>
              <a:t>11/16/22</a:t>
            </a:fld>
            <a:endParaRPr lang="en-US"/>
          </a:p>
        </p:txBody>
      </p:sp>
      <p:sp>
        <p:nvSpPr>
          <p:cNvPr id="3" name="Footer Placeholder 2">
            <a:extLst>
              <a:ext uri="{FF2B5EF4-FFF2-40B4-BE49-F238E27FC236}">
                <a16:creationId xmlns:a16="http://schemas.microsoft.com/office/drawing/2014/main" id="{A5766D0C-8515-49A2-B6F0-95C1AAFE0946}"/>
              </a:ext>
            </a:extLst>
          </p:cNvPr>
          <p:cNvSpPr>
            <a:spLocks noGrp="1"/>
          </p:cNvSpPr>
          <p:nvPr>
            <p:ph type="ftr" sz="quarter" idx="11"/>
          </p:nvPr>
        </p:nvSpPr>
        <p:spPr>
          <a:xfrm>
            <a:off x="4038600" y="6438105"/>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36C11290-B525-43AA-9B2B-DE76FD6A73BE}"/>
              </a:ext>
            </a:extLst>
          </p:cNvPr>
          <p:cNvSpPr>
            <a:spLocks noGrp="1"/>
          </p:cNvSpPr>
          <p:nvPr>
            <p:ph type="sldNum" sz="quarter" idx="12"/>
          </p:nvPr>
        </p:nvSpPr>
        <p:spPr/>
        <p:txBody>
          <a:bodyPr/>
          <a:lstStyle/>
          <a:p>
            <a:fld id="{46F4BE6A-5C7D-4940-BC35-BD32E2BF2E3E}" type="slidenum">
              <a:rPr lang="en-US" smtClean="0"/>
              <a:t>‹#›</a:t>
            </a:fld>
            <a:endParaRPr lang="en-US"/>
          </a:p>
        </p:txBody>
      </p:sp>
    </p:spTree>
    <p:extLst>
      <p:ext uri="{BB962C8B-B14F-4D97-AF65-F5344CB8AC3E}">
        <p14:creationId xmlns:p14="http://schemas.microsoft.com/office/powerpoint/2010/main" val="11011893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D220F-E595-4B99-A230-4D19ACEC1E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57D8A4-F175-4AF3-ABAB-06975B6A19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8374DB-50B9-4F4A-91FC-743AD209C254}"/>
              </a:ext>
            </a:extLst>
          </p:cNvPr>
          <p:cNvSpPr>
            <a:spLocks noGrp="1"/>
          </p:cNvSpPr>
          <p:nvPr>
            <p:ph type="dt" sz="half" idx="10"/>
          </p:nvPr>
        </p:nvSpPr>
        <p:spPr/>
        <p:txBody>
          <a:bodyPr/>
          <a:lstStyle/>
          <a:p>
            <a:fld id="{3BD88900-C735-4CEB-9CBA-8F2221E8E507}" type="datetimeFigureOut">
              <a:rPr lang="en-US" smtClean="0"/>
              <a:t>11/16/22</a:t>
            </a:fld>
            <a:endParaRPr lang="en-US"/>
          </a:p>
        </p:txBody>
      </p:sp>
      <p:sp>
        <p:nvSpPr>
          <p:cNvPr id="5" name="Footer Placeholder 4">
            <a:extLst>
              <a:ext uri="{FF2B5EF4-FFF2-40B4-BE49-F238E27FC236}">
                <a16:creationId xmlns:a16="http://schemas.microsoft.com/office/drawing/2014/main" id="{19058D5E-9E73-4250-AE7E-09B65781DC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5E515C-4AAF-44AE-8382-EAB37B443961}"/>
              </a:ext>
            </a:extLst>
          </p:cNvPr>
          <p:cNvSpPr>
            <a:spLocks noGrp="1"/>
          </p:cNvSpPr>
          <p:nvPr>
            <p:ph type="sldNum" sz="quarter" idx="12"/>
          </p:nvPr>
        </p:nvSpPr>
        <p:spPr/>
        <p:txBody>
          <a:bodyPr/>
          <a:lstStyle/>
          <a:p>
            <a:fld id="{69EF44A0-7777-4A95-9EBA-D58CA1F68D6D}" type="slidenum">
              <a:rPr lang="en-US" smtClean="0"/>
              <a:t>‹#›</a:t>
            </a:fld>
            <a:endParaRPr lang="en-US"/>
          </a:p>
        </p:txBody>
      </p:sp>
    </p:spTree>
    <p:extLst>
      <p:ext uri="{BB962C8B-B14F-4D97-AF65-F5344CB8AC3E}">
        <p14:creationId xmlns:p14="http://schemas.microsoft.com/office/powerpoint/2010/main" val="8913331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F4060-3843-4BDA-AFE7-91CF8B568D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A568F0-ECA3-4735-B236-B9C372347A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C5863-5ECD-4497-9482-C174E89042E6}"/>
              </a:ext>
            </a:extLst>
          </p:cNvPr>
          <p:cNvSpPr>
            <a:spLocks noGrp="1"/>
          </p:cNvSpPr>
          <p:nvPr>
            <p:ph type="dt" sz="half" idx="10"/>
          </p:nvPr>
        </p:nvSpPr>
        <p:spPr/>
        <p:txBody>
          <a:bodyPr/>
          <a:lstStyle/>
          <a:p>
            <a:fld id="{3BD88900-C735-4CEB-9CBA-8F2221E8E507}" type="datetimeFigureOut">
              <a:rPr lang="en-US" smtClean="0"/>
              <a:t>11/16/22</a:t>
            </a:fld>
            <a:endParaRPr lang="en-US"/>
          </a:p>
        </p:txBody>
      </p:sp>
      <p:sp>
        <p:nvSpPr>
          <p:cNvPr id="5" name="Footer Placeholder 4">
            <a:extLst>
              <a:ext uri="{FF2B5EF4-FFF2-40B4-BE49-F238E27FC236}">
                <a16:creationId xmlns:a16="http://schemas.microsoft.com/office/drawing/2014/main" id="{81D52B2A-821A-42DE-ACFC-48411D412C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3D0BC7-C845-4442-B6D8-E3DD12385E21}"/>
              </a:ext>
            </a:extLst>
          </p:cNvPr>
          <p:cNvSpPr>
            <a:spLocks noGrp="1"/>
          </p:cNvSpPr>
          <p:nvPr>
            <p:ph type="sldNum" sz="quarter" idx="12"/>
          </p:nvPr>
        </p:nvSpPr>
        <p:spPr/>
        <p:txBody>
          <a:bodyPr/>
          <a:lstStyle/>
          <a:p>
            <a:fld id="{69EF44A0-7777-4A95-9EBA-D58CA1F68D6D}" type="slidenum">
              <a:rPr lang="en-US" smtClean="0"/>
              <a:t>‹#›</a:t>
            </a:fld>
            <a:endParaRPr lang="en-US"/>
          </a:p>
        </p:txBody>
      </p:sp>
    </p:spTree>
    <p:extLst>
      <p:ext uri="{BB962C8B-B14F-4D97-AF65-F5344CB8AC3E}">
        <p14:creationId xmlns:p14="http://schemas.microsoft.com/office/powerpoint/2010/main" val="3230713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652C67-F2E9-4A9E-99B0-6990E3A7DFCB}"/>
              </a:ext>
            </a:extLst>
          </p:cNvPr>
          <p:cNvSpPr>
            <a:spLocks noGrp="1"/>
          </p:cNvSpPr>
          <p:nvPr>
            <p:ph type="dt" sz="half" idx="10"/>
          </p:nvPr>
        </p:nvSpPr>
        <p:spPr/>
        <p:txBody>
          <a:bodyPr/>
          <a:lstStyle/>
          <a:p>
            <a:fld id="{3BD88900-C735-4CEB-9CBA-8F2221E8E507}" type="datetimeFigureOut">
              <a:rPr lang="en-US" smtClean="0"/>
              <a:t>11/16/22</a:t>
            </a:fld>
            <a:endParaRPr lang="en-US"/>
          </a:p>
        </p:txBody>
      </p:sp>
      <p:sp>
        <p:nvSpPr>
          <p:cNvPr id="3" name="Footer Placeholder 2">
            <a:extLst>
              <a:ext uri="{FF2B5EF4-FFF2-40B4-BE49-F238E27FC236}">
                <a16:creationId xmlns:a16="http://schemas.microsoft.com/office/drawing/2014/main" id="{804FB625-F4C8-427C-80E0-AA0E7175694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93234B-884A-4601-84EB-5F7FE4C39FCE}"/>
              </a:ext>
            </a:extLst>
          </p:cNvPr>
          <p:cNvSpPr>
            <a:spLocks noGrp="1"/>
          </p:cNvSpPr>
          <p:nvPr>
            <p:ph type="sldNum" sz="quarter" idx="12"/>
          </p:nvPr>
        </p:nvSpPr>
        <p:spPr/>
        <p:txBody>
          <a:bodyPr/>
          <a:lstStyle/>
          <a:p>
            <a:fld id="{69EF44A0-7777-4A95-9EBA-D58CA1F68D6D}" type="slidenum">
              <a:rPr lang="en-US" smtClean="0"/>
              <a:t>‹#›</a:t>
            </a:fld>
            <a:endParaRPr lang="en-US"/>
          </a:p>
        </p:txBody>
      </p:sp>
    </p:spTree>
    <p:extLst>
      <p:ext uri="{BB962C8B-B14F-4D97-AF65-F5344CB8AC3E}">
        <p14:creationId xmlns:p14="http://schemas.microsoft.com/office/powerpoint/2010/main" val="1042182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Chỉ Tiêu đề">
    <p:spTree>
      <p:nvGrpSpPr>
        <p:cNvPr id="1" name=""/>
        <p:cNvGrpSpPr/>
        <p:nvPr/>
      </p:nvGrpSpPr>
      <p:grpSpPr>
        <a:xfrm>
          <a:off x="0" y="0"/>
          <a:ext cx="0" cy="0"/>
          <a:chOff x="0" y="0"/>
          <a:chExt cx="0" cy="0"/>
        </a:xfrm>
      </p:grpSpPr>
      <p:sp>
        <p:nvSpPr>
          <p:cNvPr id="2" name="Title 1"/>
          <p:cNvSpPr>
            <a:spLocks noGrp="1"/>
          </p:cNvSpPr>
          <p:nvPr>
            <p:ph type="title"/>
          </p:nvPr>
        </p:nvSpPr>
        <p:spPr>
          <a:xfrm>
            <a:off x="184292" y="157183"/>
            <a:ext cx="9404723" cy="767687"/>
          </a:xfrm>
        </p:spPr>
        <p:txBody>
          <a:bodyPr/>
          <a:lstStyle/>
          <a:p>
            <a:r>
              <a:rPr lang="vi-VN"/>
              <a:t>Bấm để sửa kiểu tiêu đề Bản cái</a:t>
            </a:r>
            <a:endParaRPr lang="en-US"/>
          </a:p>
        </p:txBody>
      </p:sp>
    </p:spTree>
    <p:extLst>
      <p:ext uri="{BB962C8B-B14F-4D97-AF65-F5344CB8AC3E}">
        <p14:creationId xmlns:p14="http://schemas.microsoft.com/office/powerpoint/2010/main" val="2292959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D220F-E595-4B99-A230-4D19ACEC1E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57D8A4-F175-4AF3-ABAB-06975B6A19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8374DB-50B9-4F4A-91FC-743AD209C254}"/>
              </a:ext>
            </a:extLst>
          </p:cNvPr>
          <p:cNvSpPr>
            <a:spLocks noGrp="1"/>
          </p:cNvSpPr>
          <p:nvPr>
            <p:ph type="dt" sz="half" idx="10"/>
          </p:nvPr>
        </p:nvSpPr>
        <p:spPr/>
        <p:txBody>
          <a:bodyPr/>
          <a:lstStyle/>
          <a:p>
            <a:fld id="{3BD88900-C735-4CEB-9CBA-8F2221E8E507}" type="datetimeFigureOut">
              <a:rPr lang="en-US" smtClean="0"/>
              <a:t>11/16/22</a:t>
            </a:fld>
            <a:endParaRPr lang="en-US"/>
          </a:p>
        </p:txBody>
      </p:sp>
      <p:sp>
        <p:nvSpPr>
          <p:cNvPr id="5" name="Footer Placeholder 4">
            <a:extLst>
              <a:ext uri="{FF2B5EF4-FFF2-40B4-BE49-F238E27FC236}">
                <a16:creationId xmlns:a16="http://schemas.microsoft.com/office/drawing/2014/main" id="{19058D5E-9E73-4250-AE7E-09B65781DC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5E515C-4AAF-44AE-8382-EAB37B443961}"/>
              </a:ext>
            </a:extLst>
          </p:cNvPr>
          <p:cNvSpPr>
            <a:spLocks noGrp="1"/>
          </p:cNvSpPr>
          <p:nvPr>
            <p:ph type="sldNum" sz="quarter" idx="12"/>
          </p:nvPr>
        </p:nvSpPr>
        <p:spPr/>
        <p:txBody>
          <a:bodyPr/>
          <a:lstStyle/>
          <a:p>
            <a:fld id="{69EF44A0-7777-4A95-9EBA-D58CA1F68D6D}" type="slidenum">
              <a:rPr lang="en-US" smtClean="0"/>
              <a:t>‹#›</a:t>
            </a:fld>
            <a:endParaRPr lang="en-US"/>
          </a:p>
        </p:txBody>
      </p:sp>
    </p:spTree>
    <p:extLst>
      <p:ext uri="{BB962C8B-B14F-4D97-AF65-F5344CB8AC3E}">
        <p14:creationId xmlns:p14="http://schemas.microsoft.com/office/powerpoint/2010/main" val="2640387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vi-VN"/>
              <a:t>Bấm để sửa kiểu tiêu đề Bản cái</a:t>
            </a:r>
            <a:endParaRPr lang="en-US"/>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vi-VN"/>
              <a:t>Bấm để chỉnh sửa kiểu tiêu đề phụ của Bản cái</a:t>
            </a:r>
            <a:endParaRPr lang="en-US"/>
          </a:p>
        </p:txBody>
      </p:sp>
      <p:sp>
        <p:nvSpPr>
          <p:cNvPr id="4" name="Date Placeholder 3"/>
          <p:cNvSpPr>
            <a:spLocks noGrp="1"/>
          </p:cNvSpPr>
          <p:nvPr>
            <p:ph type="dt" sz="half" idx="10"/>
          </p:nvPr>
        </p:nvSpPr>
        <p:spPr/>
        <p:txBody>
          <a:bodyPr/>
          <a:lstStyle/>
          <a:p>
            <a:fld id="{3BD88900-C735-4CEB-9CBA-8F2221E8E507}" type="datetimeFigureOut">
              <a:rPr lang="en-US" smtClean="0"/>
              <a:t>11/16/22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F44A0-7777-4A95-9EBA-D58CA1F68D6D}" type="slidenum">
              <a:rPr lang="en-US" smtClean="0"/>
              <a:t>‹#›</a:t>
            </a:fld>
            <a:endParaRPr lang="en-US"/>
          </a:p>
        </p:txBody>
      </p:sp>
    </p:spTree>
    <p:extLst>
      <p:ext uri="{BB962C8B-B14F-4D97-AF65-F5344CB8AC3E}">
        <p14:creationId xmlns:p14="http://schemas.microsoft.com/office/powerpoint/2010/main" val="12127413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 l"/>
              </a:defRPr>
            </a:lvl1pPr>
          </a:lstStyle>
          <a:p>
            <a:r>
              <a:rPr lang="vi-VN"/>
              <a:t>Bấm để sửa kiểu tiêu đề Bản cái</a:t>
            </a:r>
            <a:endParaRPr lang="en-US"/>
          </a:p>
        </p:txBody>
      </p:sp>
      <p:sp>
        <p:nvSpPr>
          <p:cNvPr id="3" name="Content Placeholder 2"/>
          <p:cNvSpPr>
            <a:spLocks noGrp="1"/>
          </p:cNvSpPr>
          <p:nvPr>
            <p:ph idx="1"/>
          </p:nvPr>
        </p:nvSpPr>
        <p:spPr/>
        <p:txBody>
          <a:bodyPr/>
          <a:lstStyle>
            <a:lvl1pPr>
              <a:defRPr>
                <a:latin typeface="Aria  l"/>
              </a:defRPr>
            </a:lvl1pPr>
            <a:lvl2pPr>
              <a:defRPr>
                <a:latin typeface="Aria  l"/>
              </a:defRPr>
            </a:lvl2pPr>
            <a:lvl3pPr>
              <a:defRPr>
                <a:latin typeface="Aria  l"/>
              </a:defRPr>
            </a:lvl3pPr>
            <a:lvl4pPr>
              <a:defRPr>
                <a:latin typeface="Aria  l"/>
              </a:defRPr>
            </a:lvl4pPr>
            <a:lvl5pPr>
              <a:defRPr>
                <a:latin typeface="Aria  l"/>
              </a:defRPr>
            </a:lvl5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7" name="Date Placeholder 3"/>
          <p:cNvSpPr>
            <a:spLocks noGrp="1"/>
          </p:cNvSpPr>
          <p:nvPr>
            <p:ph type="dt" sz="half" idx="10"/>
          </p:nvPr>
        </p:nvSpPr>
        <p:spPr/>
        <p:txBody>
          <a:bodyPr/>
          <a:lstStyle/>
          <a:p>
            <a:fld id="{3BD88900-C735-4CEB-9CBA-8F2221E8E507}" type="datetimeFigureOut">
              <a:rPr lang="en-US" smtClean="0"/>
              <a:t>11/16/22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F44A0-7777-4A95-9EBA-D58CA1F68D6D}" type="slidenum">
              <a:rPr lang="en-US" smtClean="0"/>
              <a:t>‹#›</a:t>
            </a:fld>
            <a:endParaRPr lang="en-US"/>
          </a:p>
        </p:txBody>
      </p:sp>
    </p:spTree>
    <p:extLst>
      <p:ext uri="{BB962C8B-B14F-4D97-AF65-F5344CB8AC3E}">
        <p14:creationId xmlns:p14="http://schemas.microsoft.com/office/powerpoint/2010/main" val="19847923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vi-VN"/>
              <a:t>Bấm để sửa kiểu tiêu đề Bản cái</a:t>
            </a:r>
            <a:endParaRPr lang="en-US"/>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3BD88900-C735-4CEB-9CBA-8F2221E8E507}" type="datetimeFigureOut">
              <a:rPr lang="en-US" smtClean="0"/>
              <a:t>11/16/22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F44A0-7777-4A95-9EBA-D58CA1F68D6D}" type="slidenum">
              <a:rPr lang="en-US" smtClean="0"/>
              <a:t>‹#›</a:t>
            </a:fld>
            <a:endParaRPr lang="en-US"/>
          </a:p>
        </p:txBody>
      </p:sp>
    </p:spTree>
    <p:extLst>
      <p:ext uri="{BB962C8B-B14F-4D97-AF65-F5344CB8AC3E}">
        <p14:creationId xmlns:p14="http://schemas.microsoft.com/office/powerpoint/2010/main" val="1959588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5" name="Date Placeholder 4"/>
          <p:cNvSpPr>
            <a:spLocks noGrp="1"/>
          </p:cNvSpPr>
          <p:nvPr>
            <p:ph type="dt" sz="half" idx="10"/>
          </p:nvPr>
        </p:nvSpPr>
        <p:spPr/>
        <p:txBody>
          <a:bodyPr/>
          <a:lstStyle/>
          <a:p>
            <a:fld id="{3BD88900-C735-4CEB-9CBA-8F2221E8E507}" type="datetimeFigureOut">
              <a:rPr lang="en-US" smtClean="0"/>
              <a:t>11/16/22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F44A0-7777-4A95-9EBA-D58CA1F68D6D}" type="slidenum">
              <a:rPr lang="en-US" smtClean="0"/>
              <a:t>‹#›</a:t>
            </a:fld>
            <a:endParaRPr lang="en-US"/>
          </a:p>
        </p:txBody>
      </p:sp>
    </p:spTree>
    <p:extLst>
      <p:ext uri="{BB962C8B-B14F-4D97-AF65-F5344CB8AC3E}">
        <p14:creationId xmlns:p14="http://schemas.microsoft.com/office/powerpoint/2010/main" val="902910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vi-VN"/>
              <a:t>Bấm để sửa kiểu tiêu đề Bản cái</a:t>
            </a:r>
            <a:endParaRPr lang="en-US"/>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7" name="Date Placeholder 6"/>
          <p:cNvSpPr>
            <a:spLocks noGrp="1"/>
          </p:cNvSpPr>
          <p:nvPr>
            <p:ph type="dt" sz="half" idx="10"/>
          </p:nvPr>
        </p:nvSpPr>
        <p:spPr/>
        <p:txBody>
          <a:bodyPr/>
          <a:lstStyle/>
          <a:p>
            <a:fld id="{3BD88900-C735-4CEB-9CBA-8F2221E8E507}" type="datetimeFigureOut">
              <a:rPr lang="en-US" smtClean="0"/>
              <a:t>11/16/22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EF44A0-7777-4A95-9EBA-D58CA1F68D6D}" type="slidenum">
              <a:rPr lang="en-US" smtClean="0"/>
              <a:t>‹#›</a:t>
            </a:fld>
            <a:endParaRPr lang="en-US"/>
          </a:p>
        </p:txBody>
      </p:sp>
    </p:spTree>
    <p:extLst>
      <p:ext uri="{BB962C8B-B14F-4D97-AF65-F5344CB8AC3E}">
        <p14:creationId xmlns:p14="http://schemas.microsoft.com/office/powerpoint/2010/main" val="3801411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theme" Target="../theme/theme2.xml"/><Relationship Id="rId26" Type="http://schemas.openxmlformats.org/officeDocument/2006/relationships/oleObject" Target="../embeddings/oleObject2.bin"/><Relationship Id="rId3" Type="http://schemas.openxmlformats.org/officeDocument/2006/relationships/slideLayout" Target="../slideLayouts/slideLayout7.xml"/><Relationship Id="rId21" Type="http://schemas.openxmlformats.org/officeDocument/2006/relationships/image" Target="../media/image3.png"/><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image" Target="../media/image7.jpeg"/><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tags" Target="../tags/tag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image" Target="../media/image6.png"/><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image" Target="../media/image5.png"/><Relationship Id="rId10" Type="http://schemas.openxmlformats.org/officeDocument/2006/relationships/slideLayout" Target="../slideLayouts/slideLayout14.xml"/><Relationship Id="rId19" Type="http://schemas.openxmlformats.org/officeDocument/2006/relationships/tags" Target="../tags/tag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image" Target="../media/image4.png"/><Relationship Id="rId27"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heme" Target="../theme/theme3.xml"/><Relationship Id="rId1" Type="http://schemas.openxmlformats.org/officeDocument/2006/relationships/slideLayout" Target="../slideLayouts/slideLayout22.x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tags" Target="../tags/tag6.xml"/></Relationships>
</file>

<file path=ppt/slideMasters/_rels/slideMaster4.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heme" Target="../theme/theme4.xml"/><Relationship Id="rId1" Type="http://schemas.openxmlformats.org/officeDocument/2006/relationships/slideLayout" Target="../slideLayouts/slideLayout23.x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tags" Target="../tags/tag8.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26.xml"/><Relationship Id="rId7" Type="http://schemas.openxmlformats.org/officeDocument/2006/relationships/oleObject" Target="../embeddings/oleObject5.bin"/><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AFBFAF85-75C5-481B-95B6-4D0E916F28F0}"/>
              </a:ext>
            </a:extLst>
          </p:cNvPr>
          <p:cNvGraphicFramePr>
            <a:graphicFrameLocks noChangeAspect="1"/>
          </p:cNvGraphicFramePr>
          <p:nvPr userDrawn="1">
            <p:custDataLst>
              <p:tags r:id="rId6"/>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383" imgH="384" progId="TCLayout.ActiveDocument.1">
                  <p:embed/>
                </p:oleObj>
              </mc:Choice>
              <mc:Fallback>
                <p:oleObj name="think-cell Slide" r:id="rId8" imgW="383" imgH="384" progId="TCLayout.ActiveDocument.1">
                  <p:embed/>
                  <p:pic>
                    <p:nvPicPr>
                      <p:cNvPr id="11" name="Object 10" hidden="1">
                        <a:extLst>
                          <a:ext uri="{FF2B5EF4-FFF2-40B4-BE49-F238E27FC236}">
                            <a16:creationId xmlns:a16="http://schemas.microsoft.com/office/drawing/2014/main" id="{AFBFAF85-75C5-481B-95B6-4D0E916F28F0}"/>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31FBB620-8C3E-4852-94CC-44BC3CB28D29}"/>
              </a:ext>
            </a:extLst>
          </p:cNvPr>
          <p:cNvSpPr/>
          <p:nvPr userDrawn="1">
            <p:custDataLst>
              <p:tags r:id="rId7"/>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1"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Placeholder 1">
            <a:extLst>
              <a:ext uri="{FF2B5EF4-FFF2-40B4-BE49-F238E27FC236}">
                <a16:creationId xmlns:a16="http://schemas.microsoft.com/office/drawing/2014/main" id="{15FFCC6A-3796-4EE7-B7B9-83766E19DE42}"/>
              </a:ext>
            </a:extLst>
          </p:cNvPr>
          <p:cNvSpPr>
            <a:spLocks noGrp="1"/>
          </p:cNvSpPr>
          <p:nvPr>
            <p:ph type="title"/>
          </p:nvPr>
        </p:nvSpPr>
        <p:spPr>
          <a:xfrm>
            <a:off x="495300" y="365125"/>
            <a:ext cx="11201400" cy="8667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A21BDD8-DA7E-402E-BDA8-ECAE2E1608DD}"/>
              </a:ext>
            </a:extLst>
          </p:cNvPr>
          <p:cNvSpPr>
            <a:spLocks noGrp="1"/>
          </p:cNvSpPr>
          <p:nvPr>
            <p:ph type="body" idx="1"/>
          </p:nvPr>
        </p:nvSpPr>
        <p:spPr>
          <a:xfrm>
            <a:off x="495300" y="1409700"/>
            <a:ext cx="11201400" cy="486753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a:extLst>
              <a:ext uri="{FF2B5EF4-FFF2-40B4-BE49-F238E27FC236}">
                <a16:creationId xmlns:a16="http://schemas.microsoft.com/office/drawing/2014/main" id="{52B28253-505D-4660-82E0-8414138185BD}"/>
              </a:ext>
            </a:extLst>
          </p:cNvPr>
          <p:cNvSpPr/>
          <p:nvPr userDrawn="1"/>
        </p:nvSpPr>
        <p:spPr>
          <a:xfrm>
            <a:off x="11315383" y="6438105"/>
            <a:ext cx="381317" cy="365125"/>
          </a:xfrm>
          <a:prstGeom prst="rect">
            <a:avLst/>
          </a:prstGeom>
          <a:solidFill>
            <a:srgbClr val="564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11696C2-3B2A-4285-A039-430054E60C72}"/>
              </a:ext>
            </a:extLst>
          </p:cNvPr>
          <p:cNvSpPr/>
          <p:nvPr userDrawn="1"/>
        </p:nvSpPr>
        <p:spPr>
          <a:xfrm>
            <a:off x="11315383" y="6803230"/>
            <a:ext cx="381317" cy="64295"/>
          </a:xfrm>
          <a:prstGeom prst="rect">
            <a:avLst/>
          </a:prstGeom>
          <a:solidFill>
            <a:srgbClr val="1019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DF2094FC-A2CB-46FD-9713-9A510F6091E8}"/>
              </a:ext>
            </a:extLst>
          </p:cNvPr>
          <p:cNvSpPr>
            <a:spLocks noGrp="1"/>
          </p:cNvSpPr>
          <p:nvPr>
            <p:ph type="sldNum" sz="quarter" idx="4"/>
          </p:nvPr>
        </p:nvSpPr>
        <p:spPr>
          <a:xfrm>
            <a:off x="11315382" y="6438105"/>
            <a:ext cx="381318" cy="365125"/>
          </a:xfrm>
          <a:prstGeom prst="rect">
            <a:avLst/>
          </a:prstGeom>
        </p:spPr>
        <p:txBody>
          <a:bodyPr vert="horz" lIns="91440" tIns="45720" rIns="91440" bIns="45720" rtlCol="0" anchor="ctr"/>
          <a:lstStyle>
            <a:lvl1pPr algn="r">
              <a:defRPr sz="1200" b="1">
                <a:solidFill>
                  <a:schemeClr val="bg1"/>
                </a:solidFill>
                <a:latin typeface="Segoe UI" panose="020B0502040204020203" pitchFamily="34" charset="0"/>
                <a:cs typeface="Segoe UI" panose="020B0502040204020203" pitchFamily="34" charset="0"/>
              </a:defRPr>
            </a:lvl1pPr>
          </a:lstStyle>
          <a:p>
            <a:fld id="{46F4BE6A-5C7D-4940-BC35-BD32E2BF2E3E}" type="slidenum">
              <a:rPr lang="en-US" smtClean="0"/>
              <a:pPr/>
              <a:t>‹#›</a:t>
            </a:fld>
            <a:endParaRPr lang="en-US"/>
          </a:p>
        </p:txBody>
      </p:sp>
    </p:spTree>
    <p:extLst>
      <p:ext uri="{BB962C8B-B14F-4D97-AF65-F5344CB8AC3E}">
        <p14:creationId xmlns:p14="http://schemas.microsoft.com/office/powerpoint/2010/main" val="1170615416"/>
      </p:ext>
    </p:extLst>
  </p:cSld>
  <p:clrMap bg1="lt1" tx1="dk1" bg2="lt2" tx2="dk2" accent1="accent1" accent2="accent2" accent3="accent3" accent4="accent4" accent5="accent5" accent6="accent6" hlink="hlink" folHlink="folHlink"/>
  <p:sldLayoutIdLst>
    <p:sldLayoutId id="2147483667" r:id="rId1"/>
    <p:sldLayoutId id="2147483703" r:id="rId2"/>
    <p:sldLayoutId id="2147483704" r:id="rId3"/>
    <p:sldLayoutId id="2147483705" r:id="rId4"/>
  </p:sldLayoutIdLst>
  <p:txStyles>
    <p:titleStyle>
      <a:lvl1pPr algn="l" defTabSz="914400" rtl="0" eaLnBrk="1" latinLnBrk="0" hangingPunct="1">
        <a:lnSpc>
          <a:spcPct val="90000"/>
        </a:lnSpc>
        <a:spcBef>
          <a:spcPct val="0"/>
        </a:spcBef>
        <a:buNone/>
        <a:defRPr sz="4400" b="1" kern="1200">
          <a:solidFill>
            <a:schemeClr val="tx1"/>
          </a:solidFill>
          <a:latin typeface="Segoe UI" panose="020B0502040204020203" pitchFamily="34" charset="0"/>
          <a:ea typeface="+mj-ea"/>
          <a:cs typeface="Segoe UI" panose="020B0502040204020203" pitchFamily="34" charset="0"/>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1">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2">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3">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4">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889" y="329439"/>
            <a:ext cx="9404723" cy="700265"/>
          </a:xfrm>
          <a:prstGeom prst="rect">
            <a:avLst/>
          </a:prstGeom>
        </p:spPr>
        <p:txBody>
          <a:bodyPr vert="horz" lIns="91440" tIns="45720" rIns="91440" bIns="45720" rtlCol="0" anchor="t">
            <a:noAutofit/>
          </a:bodyPr>
          <a:lstStyle/>
          <a:p>
            <a:r>
              <a:rPr lang="vi-VN"/>
              <a:t>Bấm để sửa kiểu tiêu đề Bản cái</a:t>
            </a:r>
            <a:endParaRPr lang="en-US"/>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3BD88900-C735-4CEB-9CBA-8F2221E8E507}" type="datetimeFigureOut">
              <a:rPr lang="en-US" smtClean="0"/>
              <a:t>11/16/22</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9EF44A0-7777-4A95-9EBA-D58CA1F68D6D}" type="slidenum">
              <a:rPr lang="en-US" smtClean="0"/>
              <a:t>‹#›</a:t>
            </a:fld>
            <a:endParaRPr lang="en-US"/>
          </a:p>
        </p:txBody>
      </p:sp>
      <p:pic>
        <p:nvPicPr>
          <p:cNvPr id="12" name="Picture 11">
            <a:extLst>
              <a:ext uri="{FF2B5EF4-FFF2-40B4-BE49-F238E27FC236}">
                <a16:creationId xmlns:a16="http://schemas.microsoft.com/office/drawing/2014/main" id="{AA83EBAE-ECFC-C8B9-2451-C5EF5F2CAB61}"/>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0322325" y="190958"/>
            <a:ext cx="962025" cy="962025"/>
          </a:xfrm>
          <a:prstGeom prst="rect">
            <a:avLst/>
          </a:prstGeom>
        </p:spPr>
      </p:pic>
      <p:graphicFrame>
        <p:nvGraphicFramePr>
          <p:cNvPr id="11" name="Object 7" hidden="1">
            <a:extLst>
              <a:ext uri="{FF2B5EF4-FFF2-40B4-BE49-F238E27FC236}">
                <a16:creationId xmlns:a16="http://schemas.microsoft.com/office/drawing/2014/main" id="{13CAA609-6971-54C8-91AB-1CAA608EFE94}"/>
              </a:ext>
            </a:extLst>
          </p:cNvPr>
          <p:cNvGraphicFramePr>
            <a:graphicFrameLocks noChangeAspect="1"/>
          </p:cNvGraphicFramePr>
          <p:nvPr userDrawn="1">
            <p:custDataLst>
              <p:tags r:id="rId19"/>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6" imgW="383" imgH="384" progId="TCLayout.ActiveDocument.1">
                  <p:embed/>
                </p:oleObj>
              </mc:Choice>
              <mc:Fallback>
                <p:oleObj name="think-cell Slide" r:id="rId26" imgW="383" imgH="384" progId="TCLayout.ActiveDocument.1">
                  <p:embed/>
                  <p:pic>
                    <p:nvPicPr>
                      <p:cNvPr id="11" name="Object 7" hidden="1">
                        <a:extLst>
                          <a:ext uri="{FF2B5EF4-FFF2-40B4-BE49-F238E27FC236}">
                            <a16:creationId xmlns:a16="http://schemas.microsoft.com/office/drawing/2014/main" id="{13CAA609-6971-54C8-91AB-1CAA608EFE94}"/>
                          </a:ext>
                        </a:extLst>
                      </p:cNvPr>
                      <p:cNvPicPr/>
                      <p:nvPr/>
                    </p:nvPicPr>
                    <p:blipFill>
                      <a:blip r:embed="rId27"/>
                      <a:stretch>
                        <a:fillRect/>
                      </a:stretch>
                    </p:blipFill>
                    <p:spPr>
                      <a:xfrm>
                        <a:off x="1588" y="1588"/>
                        <a:ext cx="1588" cy="1588"/>
                      </a:xfrm>
                      <a:prstGeom prst="rect">
                        <a:avLst/>
                      </a:prstGeom>
                    </p:spPr>
                  </p:pic>
                </p:oleObj>
              </mc:Fallback>
            </mc:AlternateContent>
          </a:graphicData>
        </a:graphic>
      </p:graphicFrame>
      <p:sp>
        <p:nvSpPr>
          <p:cNvPr id="13" name="Rectangle 6" hidden="1">
            <a:extLst>
              <a:ext uri="{FF2B5EF4-FFF2-40B4-BE49-F238E27FC236}">
                <a16:creationId xmlns:a16="http://schemas.microsoft.com/office/drawing/2014/main" id="{B8B32824-66C2-0B97-184F-0FDD28D9BDCB}"/>
              </a:ext>
            </a:extLst>
          </p:cNvPr>
          <p:cNvSpPr/>
          <p:nvPr userDrawn="1">
            <p:custDataLst>
              <p:tags r:id="rId20"/>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0" i="0" baseline="0">
              <a:latin typeface="Calibri Light" panose="020F0302020204030204" pitchFamily="34" charset="0"/>
              <a:ea typeface="+mj-ea"/>
              <a:cs typeface="+mj-cs"/>
              <a:sym typeface="Calibri Light" panose="020F0302020204030204" pitchFamily="34" charset="0"/>
            </a:endParaRPr>
          </a:p>
        </p:txBody>
      </p:sp>
    </p:spTree>
    <p:extLst>
      <p:ext uri="{BB962C8B-B14F-4D97-AF65-F5344CB8AC3E}">
        <p14:creationId xmlns:p14="http://schemas.microsoft.com/office/powerpoint/2010/main" val="3479370003"/>
      </p:ext>
    </p:extLst>
  </p:cSld>
  <p:clrMap bg1="dk1" tx1="lt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Lst>
  <p:txStyles>
    <p:titleStyle>
      <a:lvl1pPr algn="l" defTabSz="457200" rtl="0" eaLnBrk="1" latinLnBrk="0" hangingPunct="1">
        <a:spcBef>
          <a:spcPct val="0"/>
        </a:spcBef>
        <a:buNone/>
        <a:defRPr sz="4200" b="0" i="0" kern="1200">
          <a:solidFill>
            <a:schemeClr val="tx2"/>
          </a:solidFill>
          <a:latin typeface="Aria  l"/>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Aria  l"/>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Aria  l"/>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Aria  l"/>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Aria  l"/>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Aria  l"/>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09BF3092-2DDC-4D76-AE7A-EC6EFD6DB666}"/>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8" name="Object 7" hidden="1">
                        <a:extLst>
                          <a:ext uri="{FF2B5EF4-FFF2-40B4-BE49-F238E27FC236}">
                            <a16:creationId xmlns:a16="http://schemas.microsoft.com/office/drawing/2014/main" id="{09BF3092-2DDC-4D76-AE7A-EC6EFD6DB66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53FD26A8-10CA-4EAC-812F-1EF385618CA3}"/>
              </a:ext>
            </a:extLst>
          </p:cNvPr>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0" i="0" baseline="0">
              <a:latin typeface="Calibri Light" panose="020F0302020204030204" pitchFamily="34" charset="0"/>
              <a:ea typeface="+mj-ea"/>
              <a:cs typeface="+mj-cs"/>
              <a:sym typeface="Calibri Light" panose="020F0302020204030204" pitchFamily="34" charset="0"/>
            </a:endParaRPr>
          </a:p>
        </p:txBody>
      </p:sp>
      <p:sp>
        <p:nvSpPr>
          <p:cNvPr id="2" name="Title Placeholder 1">
            <a:extLst>
              <a:ext uri="{FF2B5EF4-FFF2-40B4-BE49-F238E27FC236}">
                <a16:creationId xmlns:a16="http://schemas.microsoft.com/office/drawing/2014/main" id="{7140BD2E-BDF1-448D-933C-64819BD134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endParaRPr lang="en-US"/>
          </a:p>
        </p:txBody>
      </p:sp>
      <p:sp>
        <p:nvSpPr>
          <p:cNvPr id="3" name="Text Placeholder 2">
            <a:extLst>
              <a:ext uri="{FF2B5EF4-FFF2-40B4-BE49-F238E27FC236}">
                <a16:creationId xmlns:a16="http://schemas.microsoft.com/office/drawing/2014/main" id="{C4AEDCD9-00B1-4D61-B490-86E6DD1AEB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Date Placeholder 3">
            <a:extLst>
              <a:ext uri="{FF2B5EF4-FFF2-40B4-BE49-F238E27FC236}">
                <a16:creationId xmlns:a16="http://schemas.microsoft.com/office/drawing/2014/main" id="{B24E51F7-30CA-4C9A-91E4-608969E6E5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D88900-C735-4CEB-9CBA-8F2221E8E507}" type="datetimeFigureOut">
              <a:rPr lang="en-US" smtClean="0"/>
              <a:t>11/16/22</a:t>
            </a:fld>
            <a:endParaRPr lang="en-US"/>
          </a:p>
        </p:txBody>
      </p:sp>
      <p:sp>
        <p:nvSpPr>
          <p:cNvPr id="5" name="Footer Placeholder 4">
            <a:extLst>
              <a:ext uri="{FF2B5EF4-FFF2-40B4-BE49-F238E27FC236}">
                <a16:creationId xmlns:a16="http://schemas.microsoft.com/office/drawing/2014/main" id="{9CD8EEA7-EA25-45CB-BEDC-1F7B9A908A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246C25C-E6F2-485B-BF7B-7267F2A82C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EF44A0-7777-4A95-9EBA-D58CA1F68D6D}" type="slidenum">
              <a:rPr lang="en-US" smtClean="0"/>
              <a:t>‹#›</a:t>
            </a:fld>
            <a:endParaRPr lang="en-US"/>
          </a:p>
        </p:txBody>
      </p:sp>
    </p:spTree>
    <p:extLst>
      <p:ext uri="{BB962C8B-B14F-4D97-AF65-F5344CB8AC3E}">
        <p14:creationId xmlns:p14="http://schemas.microsoft.com/office/powerpoint/2010/main" val="3012814620"/>
      </p:ext>
    </p:extLst>
  </p:cSld>
  <p:clrMap bg1="lt1" tx1="dk1" bg2="lt2" tx2="dk2" accent1="accent1" accent2="accent2" accent3="accent3" accent4="accent4" accent5="accent5" accent6="accent6" hlink="hlink" folHlink="folHlink"/>
  <p:sldLayoutIdLst>
    <p:sldLayoutId id="214748370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AFBFAF85-75C5-481B-95B6-4D0E916F28F0}"/>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11" name="Object 10" hidden="1">
                        <a:extLst>
                          <a:ext uri="{FF2B5EF4-FFF2-40B4-BE49-F238E27FC236}">
                            <a16:creationId xmlns:a16="http://schemas.microsoft.com/office/drawing/2014/main" id="{AFBFAF85-75C5-481B-95B6-4D0E916F28F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31FBB620-8C3E-4852-94CC-44BC3CB28D29}"/>
              </a:ext>
            </a:extLst>
          </p:cNvPr>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1"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Placeholder 1">
            <a:extLst>
              <a:ext uri="{FF2B5EF4-FFF2-40B4-BE49-F238E27FC236}">
                <a16:creationId xmlns:a16="http://schemas.microsoft.com/office/drawing/2014/main" id="{15FFCC6A-3796-4EE7-B7B9-83766E19DE42}"/>
              </a:ext>
            </a:extLst>
          </p:cNvPr>
          <p:cNvSpPr>
            <a:spLocks noGrp="1"/>
          </p:cNvSpPr>
          <p:nvPr>
            <p:ph type="title"/>
          </p:nvPr>
        </p:nvSpPr>
        <p:spPr>
          <a:xfrm>
            <a:off x="495300" y="365125"/>
            <a:ext cx="11201400" cy="866775"/>
          </a:xfrm>
          <a:prstGeom prst="rect">
            <a:avLst/>
          </a:prstGeom>
        </p:spPr>
        <p:txBody>
          <a:bodyPr vert="horz" lIns="91440" tIns="45720" rIns="91440" bIns="45720" rtlCol="0" anchor="ctr">
            <a:normAutofit/>
          </a:bodyPr>
          <a:lstStyle/>
          <a:p>
            <a:r>
              <a:rPr lang="vi-VN"/>
              <a:t>Bấm để sửa kiểu tiêu đề Bản cái</a:t>
            </a:r>
            <a:endParaRPr lang="en-US"/>
          </a:p>
        </p:txBody>
      </p:sp>
      <p:sp>
        <p:nvSpPr>
          <p:cNvPr id="3" name="Text Placeholder 2">
            <a:extLst>
              <a:ext uri="{FF2B5EF4-FFF2-40B4-BE49-F238E27FC236}">
                <a16:creationId xmlns:a16="http://schemas.microsoft.com/office/drawing/2014/main" id="{6A21BDD8-DA7E-402E-BDA8-ECAE2E1608DD}"/>
              </a:ext>
            </a:extLst>
          </p:cNvPr>
          <p:cNvSpPr>
            <a:spLocks noGrp="1"/>
          </p:cNvSpPr>
          <p:nvPr>
            <p:ph type="body" idx="1"/>
          </p:nvPr>
        </p:nvSpPr>
        <p:spPr>
          <a:xfrm>
            <a:off x="495300" y="1409700"/>
            <a:ext cx="11201400" cy="4867532"/>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12" name="Rectangle 11">
            <a:extLst>
              <a:ext uri="{FF2B5EF4-FFF2-40B4-BE49-F238E27FC236}">
                <a16:creationId xmlns:a16="http://schemas.microsoft.com/office/drawing/2014/main" id="{52B28253-505D-4660-82E0-8414138185BD}"/>
              </a:ext>
            </a:extLst>
          </p:cNvPr>
          <p:cNvSpPr/>
          <p:nvPr/>
        </p:nvSpPr>
        <p:spPr>
          <a:xfrm>
            <a:off x="11315383" y="6438105"/>
            <a:ext cx="381317" cy="365125"/>
          </a:xfrm>
          <a:prstGeom prst="rect">
            <a:avLst/>
          </a:prstGeom>
          <a:solidFill>
            <a:srgbClr val="564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11696C2-3B2A-4285-A039-430054E60C72}"/>
              </a:ext>
            </a:extLst>
          </p:cNvPr>
          <p:cNvSpPr/>
          <p:nvPr/>
        </p:nvSpPr>
        <p:spPr>
          <a:xfrm>
            <a:off x="11315383" y="6803230"/>
            <a:ext cx="381317" cy="64295"/>
          </a:xfrm>
          <a:prstGeom prst="rect">
            <a:avLst/>
          </a:prstGeom>
          <a:solidFill>
            <a:srgbClr val="1019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DF2094FC-A2CB-46FD-9713-9A510F6091E8}"/>
              </a:ext>
            </a:extLst>
          </p:cNvPr>
          <p:cNvSpPr>
            <a:spLocks noGrp="1"/>
          </p:cNvSpPr>
          <p:nvPr>
            <p:ph type="sldNum" sz="quarter" idx="4"/>
          </p:nvPr>
        </p:nvSpPr>
        <p:spPr>
          <a:xfrm>
            <a:off x="11315382" y="6438105"/>
            <a:ext cx="381318" cy="365125"/>
          </a:xfrm>
          <a:prstGeom prst="rect">
            <a:avLst/>
          </a:prstGeom>
        </p:spPr>
        <p:txBody>
          <a:bodyPr vert="horz" lIns="91440" tIns="45720" rIns="91440" bIns="45720" rtlCol="0" anchor="ctr"/>
          <a:lstStyle>
            <a:lvl1pPr algn="r">
              <a:defRPr sz="1200" b="1">
                <a:solidFill>
                  <a:schemeClr val="bg1"/>
                </a:solidFill>
                <a:latin typeface="Segoe UI" panose="020B0502040204020203" pitchFamily="34" charset="0"/>
                <a:cs typeface="Segoe UI" panose="020B0502040204020203" pitchFamily="34" charset="0"/>
              </a:defRPr>
            </a:lvl1pPr>
          </a:lstStyle>
          <a:p>
            <a:fld id="{46F4BE6A-5C7D-4940-BC35-BD32E2BF2E3E}" type="slidenum">
              <a:rPr lang="en-US" smtClean="0"/>
              <a:pPr/>
              <a:t>‹#›</a:t>
            </a:fld>
            <a:endParaRPr lang="en-US"/>
          </a:p>
        </p:txBody>
      </p:sp>
    </p:spTree>
    <p:extLst>
      <p:ext uri="{BB962C8B-B14F-4D97-AF65-F5344CB8AC3E}">
        <p14:creationId xmlns:p14="http://schemas.microsoft.com/office/powerpoint/2010/main" val="3022392361"/>
      </p:ext>
    </p:extLst>
  </p:cSld>
  <p:clrMap bg1="lt1" tx1="dk1" bg2="lt2" tx2="dk2" accent1="accent1" accent2="accent2" accent3="accent3" accent4="accent4" accent5="accent5" accent6="accent6" hlink="hlink" folHlink="folHlink"/>
  <p:sldLayoutIdLst>
    <p:sldLayoutId id="2147483702" r:id="rId1"/>
  </p:sldLayoutIdLst>
  <p:txStyles>
    <p:titleStyle>
      <a:lvl1pPr algn="l" defTabSz="914400" rtl="0" eaLnBrk="1" latinLnBrk="0" hangingPunct="1">
        <a:lnSpc>
          <a:spcPct val="90000"/>
        </a:lnSpc>
        <a:spcBef>
          <a:spcPct val="0"/>
        </a:spcBef>
        <a:buNone/>
        <a:defRPr sz="4400" b="1" kern="1200">
          <a:solidFill>
            <a:schemeClr val="tx1"/>
          </a:solidFill>
          <a:latin typeface="Segoe UI" panose="020B0502040204020203" pitchFamily="34" charset="0"/>
          <a:ea typeface="+mj-ea"/>
          <a:cs typeface="Segoe UI" panose="020B0502040204020203" pitchFamily="34" charset="0"/>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09BF3092-2DDC-4D76-AE7A-EC6EFD6DB666}"/>
              </a:ext>
            </a:extLst>
          </p:cNvPr>
          <p:cNvGraphicFramePr>
            <a:graphicFrameLocks noChangeAspect="1"/>
          </p:cNvGraphicFramePr>
          <p:nvPr userDrawn="1">
            <p:custDataLst>
              <p:tags r:id="rId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383" imgH="384" progId="TCLayout.ActiveDocument.1">
                  <p:embed/>
                </p:oleObj>
              </mc:Choice>
              <mc:Fallback>
                <p:oleObj name="think-cell Slide" r:id="rId7" imgW="383" imgH="384" progId="TCLayout.ActiveDocument.1">
                  <p:embed/>
                  <p:pic>
                    <p:nvPicPr>
                      <p:cNvPr id="8" name="Object 7" hidden="1">
                        <a:extLst>
                          <a:ext uri="{FF2B5EF4-FFF2-40B4-BE49-F238E27FC236}">
                            <a16:creationId xmlns:a16="http://schemas.microsoft.com/office/drawing/2014/main" id="{09BF3092-2DDC-4D76-AE7A-EC6EFD6DB666}"/>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53FD26A8-10CA-4EAC-812F-1EF385618CA3}"/>
              </a:ext>
            </a:extLst>
          </p:cNvPr>
          <p:cNvSpPr/>
          <p:nvPr userDrawn="1">
            <p:custDataLst>
              <p:tags r:id="rId6"/>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0" i="0" baseline="0">
              <a:latin typeface="Calibri Light" panose="020F0302020204030204" pitchFamily="34" charset="0"/>
              <a:ea typeface="+mj-ea"/>
              <a:cs typeface="+mj-cs"/>
              <a:sym typeface="Calibri Light" panose="020F0302020204030204" pitchFamily="34" charset="0"/>
            </a:endParaRPr>
          </a:p>
        </p:txBody>
      </p:sp>
      <p:sp>
        <p:nvSpPr>
          <p:cNvPr id="2" name="Title Placeholder 1">
            <a:extLst>
              <a:ext uri="{FF2B5EF4-FFF2-40B4-BE49-F238E27FC236}">
                <a16:creationId xmlns:a16="http://schemas.microsoft.com/office/drawing/2014/main" id="{7140BD2E-BDF1-448D-933C-64819BD134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4AEDCD9-00B1-4D61-B490-86E6DD1AEB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4E51F7-30CA-4C9A-91E4-608969E6E5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D88900-C735-4CEB-9CBA-8F2221E8E507}" type="datetimeFigureOut">
              <a:rPr lang="en-US" smtClean="0"/>
              <a:t>11/16/22</a:t>
            </a:fld>
            <a:endParaRPr lang="en-US"/>
          </a:p>
        </p:txBody>
      </p:sp>
      <p:sp>
        <p:nvSpPr>
          <p:cNvPr id="5" name="Footer Placeholder 4">
            <a:extLst>
              <a:ext uri="{FF2B5EF4-FFF2-40B4-BE49-F238E27FC236}">
                <a16:creationId xmlns:a16="http://schemas.microsoft.com/office/drawing/2014/main" id="{9CD8EEA7-EA25-45CB-BEDC-1F7B9A908A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246C25C-E6F2-485B-BF7B-7267F2A82C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EF44A0-7777-4A95-9EBA-D58CA1F68D6D}" type="slidenum">
              <a:rPr lang="en-US" smtClean="0"/>
              <a:t>‹#›</a:t>
            </a:fld>
            <a:endParaRPr lang="en-US"/>
          </a:p>
        </p:txBody>
      </p:sp>
    </p:spTree>
    <p:extLst>
      <p:ext uri="{BB962C8B-B14F-4D97-AF65-F5344CB8AC3E}">
        <p14:creationId xmlns:p14="http://schemas.microsoft.com/office/powerpoint/2010/main" val="1309426773"/>
      </p:ext>
    </p:extLst>
  </p:cSld>
  <p:clrMap bg1="lt1" tx1="dk1" bg2="lt2" tx2="dk2" accent1="accent1" accent2="accent2" accent3="accent3" accent4="accent4" accent5="accent5" accent6="accent6" hlink="hlink" folHlink="folHlink"/>
  <p:sldLayoutIdLst>
    <p:sldLayoutId id="2147483650" r:id="rId1"/>
    <p:sldLayoutId id="2147483649" r:id="rId2"/>
    <p:sldLayoutId id="214748365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25.xml"/><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51.png"/><Relationship Id="rId4"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6.xml"/><Relationship Id="rId7"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11.xml"/><Relationship Id="rId6" Type="http://schemas.openxmlformats.org/officeDocument/2006/relationships/image" Target="../media/image12.png"/><Relationship Id="rId5" Type="http://schemas.openxmlformats.org/officeDocument/2006/relationships/image" Target="../media/image1.emf"/><Relationship Id="rId10" Type="http://schemas.openxmlformats.org/officeDocument/2006/relationships/image" Target="../media/image16.png"/><Relationship Id="rId4" Type="http://schemas.openxmlformats.org/officeDocument/2006/relationships/oleObject" Target="../embeddings/oleObject6.bin"/><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12.xml"/><Relationship Id="rId5" Type="http://schemas.openxmlformats.org/officeDocument/2006/relationships/image" Target="../media/image1.emf"/><Relationship Id="rId4" Type="http://schemas.openxmlformats.org/officeDocument/2006/relationships/oleObject" Target="../embeddings/oleObject6.bin"/></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8.xml"/><Relationship Id="rId7" Type="http://schemas.openxmlformats.org/officeDocument/2006/relationships/image" Target="../media/image18.svg"/><Relationship Id="rId2" Type="http://schemas.openxmlformats.org/officeDocument/2006/relationships/slideLayout" Target="../slideLayouts/slideLayout26.xml"/><Relationship Id="rId1" Type="http://schemas.openxmlformats.org/officeDocument/2006/relationships/tags" Target="../tags/tag13.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emf"/><Relationship Id="rId10" Type="http://schemas.openxmlformats.org/officeDocument/2006/relationships/image" Target="../media/image21.png"/><Relationship Id="rId4" Type="http://schemas.openxmlformats.org/officeDocument/2006/relationships/oleObject" Target="../embeddings/oleObject7.bin"/><Relationship Id="rId9" Type="http://schemas.openxmlformats.org/officeDocument/2006/relationships/image" Target="../media/image20.sv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6.xml"/><Relationship Id="rId1" Type="http://schemas.openxmlformats.org/officeDocument/2006/relationships/tags" Target="../tags/tag14.xml"/><Relationship Id="rId6" Type="http://schemas.openxmlformats.org/officeDocument/2006/relationships/image" Target="../media/image23.png"/><Relationship Id="rId5" Type="http://schemas.openxmlformats.org/officeDocument/2006/relationships/image" Target="../media/image1.emf"/><Relationship Id="rId4" Type="http://schemas.openxmlformats.org/officeDocument/2006/relationships/oleObject" Target="../embeddings/oleObject8.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9E4EC912-9C08-4514-9E28-CD8EF2B7F09B}"/>
              </a:ext>
            </a:extLst>
          </p:cNvPr>
          <p:cNvSpPr/>
          <p:nvPr/>
        </p:nvSpPr>
        <p:spPr>
          <a:xfrm>
            <a:off x="-5" y="0"/>
            <a:ext cx="2928735" cy="6858000"/>
          </a:xfrm>
          <a:custGeom>
            <a:avLst/>
            <a:gdLst>
              <a:gd name="connsiteX0" fmla="*/ 0 w 9686869"/>
              <a:gd name="connsiteY0" fmla="*/ 0 h 6858000"/>
              <a:gd name="connsiteX1" fmla="*/ 9660961 w 9686869"/>
              <a:gd name="connsiteY1" fmla="*/ 0 h 6858000"/>
              <a:gd name="connsiteX2" fmla="*/ 9682125 w 9686869"/>
              <a:gd name="connsiteY2" fmla="*/ 264979 h 6858000"/>
              <a:gd name="connsiteX3" fmla="*/ 9601200 w 9686869"/>
              <a:gd name="connsiteY3" fmla="*/ 1162050 h 6858000"/>
              <a:gd name="connsiteX4" fmla="*/ 8191500 w 9686869"/>
              <a:gd name="connsiteY4" fmla="*/ 2914650 h 6858000"/>
              <a:gd name="connsiteX5" fmla="*/ 8056304 w 9686869"/>
              <a:gd name="connsiteY5" fmla="*/ 6855672 h 6858000"/>
              <a:gd name="connsiteX6" fmla="*/ 8056337 w 9686869"/>
              <a:gd name="connsiteY6" fmla="*/ 6858000 h 6858000"/>
              <a:gd name="connsiteX7" fmla="*/ 0 w 968686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86869" h="6858000">
                <a:moveTo>
                  <a:pt x="0" y="0"/>
                </a:moveTo>
                <a:lnTo>
                  <a:pt x="9660961" y="0"/>
                </a:lnTo>
                <a:lnTo>
                  <a:pt x="9682125" y="264979"/>
                </a:lnTo>
                <a:cubicBezTo>
                  <a:pt x="9697343" y="586606"/>
                  <a:pt x="9677400" y="889397"/>
                  <a:pt x="9601200" y="1162050"/>
                </a:cubicBezTo>
                <a:cubicBezTo>
                  <a:pt x="9398000" y="1889125"/>
                  <a:pt x="8448675" y="1885950"/>
                  <a:pt x="8191500" y="2914650"/>
                </a:cubicBezTo>
                <a:cubicBezTo>
                  <a:pt x="7974509" y="3782616"/>
                  <a:pt x="8040058" y="5794307"/>
                  <a:pt x="8056304" y="6855672"/>
                </a:cubicBezTo>
                <a:lnTo>
                  <a:pt x="8056337" y="6858000"/>
                </a:lnTo>
                <a:lnTo>
                  <a:pt x="0" y="6858000"/>
                </a:ln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sp>
        <p:nvSpPr>
          <p:cNvPr id="25" name="TextBox 24">
            <a:extLst>
              <a:ext uri="{FF2B5EF4-FFF2-40B4-BE49-F238E27FC236}">
                <a16:creationId xmlns:a16="http://schemas.microsoft.com/office/drawing/2014/main" id="{73DCDCD3-6F63-41CB-987C-69FCCCCD5779}"/>
              </a:ext>
            </a:extLst>
          </p:cNvPr>
          <p:cNvSpPr txBox="1"/>
          <p:nvPr/>
        </p:nvSpPr>
        <p:spPr>
          <a:xfrm>
            <a:off x="9753600" y="4200939"/>
            <a:ext cx="2464576" cy="2696917"/>
          </a:xfrm>
          <a:custGeom>
            <a:avLst/>
            <a:gdLst>
              <a:gd name="connsiteX0" fmla="*/ 782246 w 782246"/>
              <a:gd name="connsiteY0" fmla="*/ 0 h 3210375"/>
              <a:gd name="connsiteX1" fmla="*/ 782246 w 782246"/>
              <a:gd name="connsiteY1" fmla="*/ 3210375 h 3210375"/>
              <a:gd name="connsiteX2" fmla="*/ 12548 w 782246"/>
              <a:gd name="connsiteY2" fmla="*/ 3210375 h 3210375"/>
              <a:gd name="connsiteX3" fmla="*/ 12530 w 782246"/>
              <a:gd name="connsiteY3" fmla="*/ 3208979 h 3210375"/>
              <a:gd name="connsiteX4" fmla="*/ 89587 w 782246"/>
              <a:gd name="connsiteY4" fmla="*/ 844366 h 3210375"/>
              <a:gd name="connsiteX5" fmla="*/ 739283 w 782246"/>
              <a:gd name="connsiteY5" fmla="*/ 54357 h 32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2246" h="3210375">
                <a:moveTo>
                  <a:pt x="782246" y="0"/>
                </a:moveTo>
                <a:lnTo>
                  <a:pt x="782246" y="3210375"/>
                </a:lnTo>
                <a:lnTo>
                  <a:pt x="12548" y="3210375"/>
                </a:lnTo>
                <a:lnTo>
                  <a:pt x="12530" y="3208979"/>
                </a:lnTo>
                <a:cubicBezTo>
                  <a:pt x="3270" y="2572160"/>
                  <a:pt x="-34092" y="1365146"/>
                  <a:pt x="89587" y="844366"/>
                </a:cubicBezTo>
                <a:cubicBezTo>
                  <a:pt x="199524" y="381451"/>
                  <a:pt x="531370" y="266794"/>
                  <a:pt x="739283" y="54357"/>
                </a:cubicBezTo>
                <a:close/>
              </a:path>
            </a:pathLst>
          </a:custGeom>
          <a:gradFill>
            <a:gsLst>
              <a:gs pos="10000">
                <a:schemeClr val="bg1">
                  <a:lumMod val="85000"/>
                  <a:alpha val="10000"/>
                </a:schemeClr>
              </a:gs>
              <a:gs pos="100000">
                <a:schemeClr val="bg1">
                  <a:lumMod val="95000"/>
                  <a:alpha val="5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US">
              <a:sym typeface="Calibri" panose="020F0502020204030204" pitchFamily="34" charset="0"/>
            </a:endParaRPr>
          </a:p>
        </p:txBody>
      </p:sp>
      <p:grpSp>
        <p:nvGrpSpPr>
          <p:cNvPr id="41" name="Group 40">
            <a:extLst>
              <a:ext uri="{FF2B5EF4-FFF2-40B4-BE49-F238E27FC236}">
                <a16:creationId xmlns:a16="http://schemas.microsoft.com/office/drawing/2014/main" id="{C798E251-C664-449F-A9CD-307940ABF567}"/>
              </a:ext>
            </a:extLst>
          </p:cNvPr>
          <p:cNvGrpSpPr/>
          <p:nvPr/>
        </p:nvGrpSpPr>
        <p:grpSpPr>
          <a:xfrm>
            <a:off x="781879" y="1972549"/>
            <a:ext cx="10688664" cy="1789649"/>
            <a:chOff x="7044673" y="1293475"/>
            <a:chExt cx="3935747" cy="1789649"/>
          </a:xfrm>
        </p:grpSpPr>
        <p:sp>
          <p:nvSpPr>
            <p:cNvPr id="32" name="Rectangle 31">
              <a:extLst>
                <a:ext uri="{FF2B5EF4-FFF2-40B4-BE49-F238E27FC236}">
                  <a16:creationId xmlns:a16="http://schemas.microsoft.com/office/drawing/2014/main" id="{0254CD6C-6F2A-43F1-81EE-18E08BFC464B}"/>
                </a:ext>
              </a:extLst>
            </p:cNvPr>
            <p:cNvSpPr/>
            <p:nvPr/>
          </p:nvSpPr>
          <p:spPr>
            <a:xfrm>
              <a:off x="7044673" y="1728907"/>
              <a:ext cx="3935747" cy="1354217"/>
            </a:xfrm>
            <a:prstGeom prst="rect">
              <a:avLst/>
            </a:prstGeom>
          </p:spPr>
          <p:txBody>
            <a:bodyPr wrap="square" lIns="0" tIns="0" rIns="0" bIns="0">
              <a:spAutoFit/>
            </a:bodyPr>
            <a:lstStyle/>
            <a:p>
              <a:pPr algn="r"/>
              <a:r>
                <a:rPr lang="vi-VN" sz="4400">
                  <a:solidFill>
                    <a:schemeClr val="accent1">
                      <a:lumMod val="75000"/>
                    </a:schemeClr>
                  </a:solidFill>
                  <a:latin typeface="Segoe UI Black" panose="020B0A02040204020203" pitchFamily="34" charset="0"/>
                  <a:ea typeface="Segoe UI Black" panose="020B0A02040204020203" pitchFamily="34" charset="0"/>
                </a:rPr>
                <a:t>CHUYÊN ĐỀ </a:t>
              </a:r>
              <a:br>
                <a:rPr lang="vi-VN" sz="4400">
                  <a:solidFill>
                    <a:schemeClr val="accent1">
                      <a:lumMod val="75000"/>
                    </a:schemeClr>
                  </a:solidFill>
                  <a:latin typeface="Segoe UI Black" panose="020B0A02040204020203" pitchFamily="34" charset="0"/>
                  <a:ea typeface="Segoe UI Black" panose="020B0A02040204020203" pitchFamily="34" charset="0"/>
                </a:rPr>
              </a:br>
              <a:r>
                <a:rPr lang="vi-VN" sz="4400">
                  <a:solidFill>
                    <a:schemeClr val="accent1">
                      <a:lumMod val="75000"/>
                    </a:schemeClr>
                  </a:solidFill>
                  <a:latin typeface="Segoe UI Black" panose="020B0A02040204020203" pitchFamily="34" charset="0"/>
                  <a:ea typeface="Segoe UI Black" panose="020B0A02040204020203" pitchFamily="34" charset="0"/>
                </a:rPr>
                <a:t>UNG THƯ QUANH BÓNG VATER</a:t>
              </a:r>
              <a:endParaRPr lang="en-US" sz="4400">
                <a:solidFill>
                  <a:schemeClr val="accent1">
                    <a:lumMod val="75000"/>
                  </a:schemeClr>
                </a:solidFill>
                <a:latin typeface="Segoe UI Black" panose="020B0A02040204020203" pitchFamily="34" charset="0"/>
                <a:ea typeface="Segoe UI Black" panose="020B0A02040204020203" pitchFamily="34" charset="0"/>
              </a:endParaRPr>
            </a:p>
          </p:txBody>
        </p:sp>
        <p:sp>
          <p:nvSpPr>
            <p:cNvPr id="40" name="TextBox 39">
              <a:extLst>
                <a:ext uri="{FF2B5EF4-FFF2-40B4-BE49-F238E27FC236}">
                  <a16:creationId xmlns:a16="http://schemas.microsoft.com/office/drawing/2014/main" id="{40D794A0-2573-417C-BCD3-8A8FDB5E2271}"/>
                </a:ext>
              </a:extLst>
            </p:cNvPr>
            <p:cNvSpPr txBox="1"/>
            <p:nvPr/>
          </p:nvSpPr>
          <p:spPr>
            <a:xfrm>
              <a:off x="10024557" y="1293475"/>
              <a:ext cx="955863" cy="104776"/>
            </a:xfrm>
            <a:prstGeom prst="roundRect">
              <a:avLst>
                <a:gd name="adj" fmla="val 50000"/>
              </a:avLst>
            </a:pr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0" lvl="1" indent="0" algn="ctr">
                <a:lnSpc>
                  <a:spcPct val="90000"/>
                </a:lnSpc>
                <a:spcBef>
                  <a:spcPts val="1000"/>
                </a:spcBef>
                <a:buSzPct val="100000"/>
                <a:buFont typeface="Arial" panose="020B0604020202020204" pitchFamily="34" charset="0"/>
                <a:buNone/>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US">
                <a:sym typeface="Calibri" panose="020F0502020204030204" pitchFamily="34" charset="0"/>
              </a:endParaRPr>
            </a:p>
          </p:txBody>
        </p:sp>
      </p:grpSp>
      <p:sp>
        <p:nvSpPr>
          <p:cNvPr id="3" name="Tiêu đề phụ 2">
            <a:extLst>
              <a:ext uri="{FF2B5EF4-FFF2-40B4-BE49-F238E27FC236}">
                <a16:creationId xmlns:a16="http://schemas.microsoft.com/office/drawing/2014/main" id="{DF4FCC1F-00DF-2A6F-6777-8D8CCF29169B}"/>
              </a:ext>
            </a:extLst>
          </p:cNvPr>
          <p:cNvSpPr>
            <a:spLocks noGrp="1"/>
          </p:cNvSpPr>
          <p:nvPr>
            <p:ph type="subTitle" idx="1"/>
          </p:nvPr>
        </p:nvSpPr>
        <p:spPr>
          <a:xfrm>
            <a:off x="5123017" y="4347184"/>
            <a:ext cx="6976674" cy="2005281"/>
          </a:xfrm>
        </p:spPr>
        <p:txBody>
          <a:bodyPr>
            <a:normAutofit/>
          </a:bodyPr>
          <a:lstStyle/>
          <a:p>
            <a:pPr algn="l"/>
            <a:r>
              <a:rPr lang="en-US" sz="1600" b="1">
                <a:solidFill>
                  <a:schemeClr val="accent1">
                    <a:lumMod val="50000"/>
                  </a:schemeClr>
                </a:solidFill>
                <a:latin typeface="Arial" panose="020B0604020202020204" pitchFamily="34" charset="0"/>
                <a:cs typeface="Arial" panose="020B0604020202020204" pitchFamily="34" charset="0"/>
              </a:rPr>
              <a:t>SINH VIÊN TRÌNH BÀY: </a:t>
            </a:r>
          </a:p>
          <a:p>
            <a:pPr algn="l"/>
            <a:r>
              <a:rPr lang="en-US" sz="1600" b="1">
                <a:solidFill>
                  <a:schemeClr val="accent1">
                    <a:lumMod val="50000"/>
                  </a:schemeClr>
                </a:solidFill>
                <a:latin typeface="Arial" panose="020B0604020202020204" pitchFamily="34" charset="0"/>
                <a:cs typeface="Arial" panose="020B0604020202020204" pitchFamily="34" charset="0"/>
              </a:rPr>
              <a:t>	LƯU NHẬT QUÂN – TỔ 28</a:t>
            </a:r>
          </a:p>
          <a:p>
            <a:pPr algn="l"/>
            <a:r>
              <a:rPr lang="en-US" sz="1600" b="1">
                <a:solidFill>
                  <a:schemeClr val="accent1">
                    <a:lumMod val="50000"/>
                  </a:schemeClr>
                </a:solidFill>
                <a:latin typeface="Arial" panose="020B0604020202020204" pitchFamily="34" charset="0"/>
                <a:cs typeface="Arial" panose="020B0604020202020204" pitchFamily="34" charset="0"/>
              </a:rPr>
              <a:t> 	NGUYỄN HOÀNG QUÂN – TỔ 29</a:t>
            </a:r>
          </a:p>
          <a:p>
            <a:pPr algn="l"/>
            <a:r>
              <a:rPr lang="en-US" sz="1600" b="1">
                <a:solidFill>
                  <a:schemeClr val="accent1">
                    <a:lumMod val="50000"/>
                  </a:schemeClr>
                </a:solidFill>
                <a:latin typeface="Arial" panose="020B0604020202020204" pitchFamily="34" charset="0"/>
                <a:cs typeface="Arial" panose="020B0604020202020204" pitchFamily="34" charset="0"/>
              </a:rPr>
              <a:t>GVHD: BS. LÝ HỮU TUẤN </a:t>
            </a:r>
            <a:endParaRPr lang="vi-VN" sz="1600" b="1">
              <a:solidFill>
                <a:schemeClr val="accent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2651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2391E5D-A377-9F6B-C718-F57E1A38F2BF}"/>
              </a:ext>
            </a:extLst>
          </p:cNvPr>
          <p:cNvSpPr>
            <a:spLocks noGrp="1"/>
          </p:cNvSpPr>
          <p:nvPr>
            <p:ph type="title"/>
          </p:nvPr>
        </p:nvSpPr>
        <p:spPr/>
        <p:txBody>
          <a:bodyPr/>
          <a:lstStyle/>
          <a:p>
            <a:r>
              <a:rPr lang="en-US"/>
              <a:t>LƯU ĐỒ TIẾP CẬN</a:t>
            </a:r>
            <a:endParaRPr lang="vi-VN"/>
          </a:p>
        </p:txBody>
      </p:sp>
      <p:pic>
        <p:nvPicPr>
          <p:cNvPr id="4" name="Picture 3">
            <a:extLst>
              <a:ext uri="{FF2B5EF4-FFF2-40B4-BE49-F238E27FC236}">
                <a16:creationId xmlns:a16="http://schemas.microsoft.com/office/drawing/2014/main" id="{314DA6DF-7378-436B-F54C-39B0A67A29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3638" y="1153817"/>
            <a:ext cx="9404723" cy="5547000"/>
          </a:xfrm>
          <a:prstGeom prst="rect">
            <a:avLst/>
          </a:prstGeom>
        </p:spPr>
      </p:pic>
    </p:spTree>
    <p:extLst>
      <p:ext uri="{BB962C8B-B14F-4D97-AF65-F5344CB8AC3E}">
        <p14:creationId xmlns:p14="http://schemas.microsoft.com/office/powerpoint/2010/main" val="2479612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Freeform: Shape 67">
            <a:extLst>
              <a:ext uri="{FF2B5EF4-FFF2-40B4-BE49-F238E27FC236}">
                <a16:creationId xmlns:a16="http://schemas.microsoft.com/office/drawing/2014/main" id="{23F0C8A8-EBAB-4071-851C-3BBEB54BBBC4}"/>
              </a:ext>
            </a:extLst>
          </p:cNvPr>
          <p:cNvSpPr/>
          <p:nvPr/>
        </p:nvSpPr>
        <p:spPr>
          <a:xfrm>
            <a:off x="-1" y="0"/>
            <a:ext cx="3412395" cy="3793211"/>
          </a:xfrm>
          <a:custGeom>
            <a:avLst/>
            <a:gdLst>
              <a:gd name="connsiteX0" fmla="*/ 0 w 5554878"/>
              <a:gd name="connsiteY0" fmla="*/ 0 h 6174790"/>
              <a:gd name="connsiteX1" fmla="*/ 5436215 w 5554878"/>
              <a:gd name="connsiteY1" fmla="*/ 0 h 6174790"/>
              <a:gd name="connsiteX2" fmla="*/ 5488907 w 5554878"/>
              <a:gd name="connsiteY2" fmla="*/ 59383 h 6174790"/>
              <a:gd name="connsiteX3" fmla="*/ 5397500 w 5554878"/>
              <a:gd name="connsiteY3" fmla="*/ 533400 h 6174790"/>
              <a:gd name="connsiteX4" fmla="*/ 2044700 w 5554878"/>
              <a:gd name="connsiteY4" fmla="*/ 1943100 h 6174790"/>
              <a:gd name="connsiteX5" fmla="*/ 825500 w 5554878"/>
              <a:gd name="connsiteY5" fmla="*/ 3340100 h 6174790"/>
              <a:gd name="connsiteX6" fmla="*/ 723900 w 5554878"/>
              <a:gd name="connsiteY6" fmla="*/ 5702300 h 6174790"/>
              <a:gd name="connsiteX7" fmla="*/ 165100 w 5554878"/>
              <a:gd name="connsiteY7" fmla="*/ 6134894 h 6174790"/>
              <a:gd name="connsiteX8" fmla="*/ 0 w 5554878"/>
              <a:gd name="connsiteY8" fmla="*/ 6174790 h 617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54878" h="6174790">
                <a:moveTo>
                  <a:pt x="0" y="0"/>
                </a:moveTo>
                <a:lnTo>
                  <a:pt x="5436215" y="0"/>
                </a:lnTo>
                <a:lnTo>
                  <a:pt x="5488907" y="59383"/>
                </a:lnTo>
                <a:cubicBezTo>
                  <a:pt x="5596947" y="203208"/>
                  <a:pt x="5576226" y="358378"/>
                  <a:pt x="5397500" y="533400"/>
                </a:cubicBezTo>
                <a:cubicBezTo>
                  <a:pt x="4988983" y="933450"/>
                  <a:pt x="2806700" y="1475317"/>
                  <a:pt x="2044700" y="1943100"/>
                </a:cubicBezTo>
                <a:cubicBezTo>
                  <a:pt x="1282700" y="2410883"/>
                  <a:pt x="1045633" y="2713567"/>
                  <a:pt x="825500" y="3340100"/>
                </a:cubicBezTo>
                <a:cubicBezTo>
                  <a:pt x="605367" y="3966633"/>
                  <a:pt x="924983" y="5221817"/>
                  <a:pt x="723900" y="5702300"/>
                </a:cubicBezTo>
                <a:cubicBezTo>
                  <a:pt x="623359" y="5942542"/>
                  <a:pt x="393171" y="6067425"/>
                  <a:pt x="165100" y="6134894"/>
                </a:cubicBezTo>
                <a:lnTo>
                  <a:pt x="0" y="6174790"/>
                </a:lnTo>
                <a:close/>
              </a:path>
            </a:pathLst>
          </a:custGeom>
          <a:gradFill>
            <a:gsLst>
              <a:gs pos="10000">
                <a:schemeClr val="bg1">
                  <a:lumMod val="85000"/>
                  <a:alpha val="10000"/>
                </a:schemeClr>
              </a:gs>
              <a:gs pos="100000">
                <a:schemeClr val="bg1">
                  <a:lumMod val="95000"/>
                  <a:alpha val="5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lgn="ctr">
              <a:lnSpc>
                <a:spcPct val="90000"/>
              </a:lnSpc>
              <a:spcBef>
                <a:spcPts val="1000"/>
              </a:spcBef>
              <a:buSzPct val="100000"/>
            </a:pPr>
            <a:endParaRPr lang="en-US">
              <a:latin typeface="Calibri" panose="020F0502020204030204" pitchFamily="34" charset="0"/>
            </a:endParaRPr>
          </a:p>
        </p:txBody>
      </p:sp>
      <p:sp>
        <p:nvSpPr>
          <p:cNvPr id="50" name="Rectangle: Top Corners Rounded 49">
            <a:extLst>
              <a:ext uri="{FF2B5EF4-FFF2-40B4-BE49-F238E27FC236}">
                <a16:creationId xmlns:a16="http://schemas.microsoft.com/office/drawing/2014/main" id="{658CCB48-EFFD-42D9-BF6A-280EA5D8DA0F}"/>
              </a:ext>
            </a:extLst>
          </p:cNvPr>
          <p:cNvSpPr/>
          <p:nvPr/>
        </p:nvSpPr>
        <p:spPr>
          <a:xfrm rot="16200000">
            <a:off x="4578816" y="-1250490"/>
            <a:ext cx="4496852" cy="10729525"/>
          </a:xfrm>
          <a:prstGeom prst="round2SameRect">
            <a:avLst>
              <a:gd name="adj1" fmla="val 4465"/>
              <a:gd name="adj2" fmla="val 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a:extLst>
              <a:ext uri="{FF2B5EF4-FFF2-40B4-BE49-F238E27FC236}">
                <a16:creationId xmlns:a16="http://schemas.microsoft.com/office/drawing/2014/main" id="{05C09C45-5E61-4FAA-BCD3-909AFCEC4EC3}"/>
              </a:ext>
            </a:extLst>
          </p:cNvPr>
          <p:cNvGrpSpPr/>
          <p:nvPr/>
        </p:nvGrpSpPr>
        <p:grpSpPr>
          <a:xfrm>
            <a:off x="533402" y="492718"/>
            <a:ext cx="4748095" cy="965827"/>
            <a:chOff x="533402" y="492718"/>
            <a:chExt cx="4748095" cy="965827"/>
          </a:xfrm>
        </p:grpSpPr>
        <p:sp>
          <p:nvSpPr>
            <p:cNvPr id="7" name="TextBox 6">
              <a:extLst>
                <a:ext uri="{FF2B5EF4-FFF2-40B4-BE49-F238E27FC236}">
                  <a16:creationId xmlns:a16="http://schemas.microsoft.com/office/drawing/2014/main" id="{9065F0BC-0A5E-4161-BF7D-AC055EABC39D}"/>
                </a:ext>
              </a:extLst>
            </p:cNvPr>
            <p:cNvSpPr txBox="1"/>
            <p:nvPr/>
          </p:nvSpPr>
          <p:spPr>
            <a:xfrm>
              <a:off x="533402" y="492718"/>
              <a:ext cx="882648" cy="66082"/>
            </a:xfrm>
            <a:prstGeom prst="roundRect">
              <a:avLst>
                <a:gd name="adj" fmla="val 50000"/>
              </a:avLst>
            </a:pr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US">
                <a:latin typeface="Arial" panose="020B0604020202020204" pitchFamily="34" charset="0"/>
                <a:cs typeface="Arial" panose="020B0604020202020204" pitchFamily="34" charset="0"/>
                <a:sym typeface="Calibri" panose="020F0502020204030204" pitchFamily="34" charset="0"/>
              </a:endParaRPr>
            </a:p>
          </p:txBody>
        </p:sp>
        <p:sp>
          <p:nvSpPr>
            <p:cNvPr id="51" name="TextBox 50">
              <a:extLst>
                <a:ext uri="{FF2B5EF4-FFF2-40B4-BE49-F238E27FC236}">
                  <a16:creationId xmlns:a16="http://schemas.microsoft.com/office/drawing/2014/main" id="{7DF1AB91-8AE7-412A-8A3F-8BF9CF07638E}"/>
                </a:ext>
              </a:extLst>
            </p:cNvPr>
            <p:cNvSpPr txBox="1"/>
            <p:nvPr/>
          </p:nvSpPr>
          <p:spPr>
            <a:xfrm>
              <a:off x="533402" y="966102"/>
              <a:ext cx="4748095" cy="492443"/>
            </a:xfrm>
            <a:prstGeom prst="rect">
              <a:avLst/>
            </a:prstGeom>
            <a:noFill/>
          </p:spPr>
          <p:txBody>
            <a:bodyPr wrap="none" lIns="0" tIns="0" rIns="0" bIns="0" rtlCol="0" anchor="ctr">
              <a:spAutoFit/>
            </a:bodyPr>
            <a:lstStyle/>
            <a:p>
              <a:r>
                <a:rPr lang="en-US" sz="3200" b="1">
                  <a:latin typeface="Arial" panose="020B0604020202020204" pitchFamily="34" charset="0"/>
                  <a:ea typeface="Segoe UI Black" panose="020B0A02040204020203" pitchFamily="34" charset="0"/>
                  <a:cs typeface="Arial" panose="020B0604020202020204" pitchFamily="34" charset="0"/>
                </a:rPr>
                <a:t>TIẾP CẬN CHẨN ĐOÁN </a:t>
              </a:r>
            </a:p>
          </p:txBody>
        </p:sp>
      </p:grpSp>
      <p:sp>
        <p:nvSpPr>
          <p:cNvPr id="59" name="Freeform: Shape 58">
            <a:extLst>
              <a:ext uri="{FF2B5EF4-FFF2-40B4-BE49-F238E27FC236}">
                <a16:creationId xmlns:a16="http://schemas.microsoft.com/office/drawing/2014/main" id="{F00AE12C-A10C-41C1-8465-D0A4833058B8}"/>
              </a:ext>
            </a:extLst>
          </p:cNvPr>
          <p:cNvSpPr/>
          <p:nvPr/>
        </p:nvSpPr>
        <p:spPr>
          <a:xfrm>
            <a:off x="6099994" y="0"/>
            <a:ext cx="6092007" cy="6858000"/>
          </a:xfrm>
          <a:custGeom>
            <a:avLst/>
            <a:gdLst>
              <a:gd name="connsiteX0" fmla="*/ 5003986 w 6092007"/>
              <a:gd name="connsiteY0" fmla="*/ 0 h 6858000"/>
              <a:gd name="connsiteX1" fmla="*/ 6092007 w 6092007"/>
              <a:gd name="connsiteY1" fmla="*/ 0 h 6858000"/>
              <a:gd name="connsiteX2" fmla="*/ 6092007 w 6092007"/>
              <a:gd name="connsiteY2" fmla="*/ 6858000 h 6858000"/>
              <a:gd name="connsiteX3" fmla="*/ 39671 w 6092007"/>
              <a:gd name="connsiteY3" fmla="*/ 6858000 h 6858000"/>
              <a:gd name="connsiteX4" fmla="*/ 33397 w 6092007"/>
              <a:gd name="connsiteY4" fmla="*/ 6834415 h 6858000"/>
              <a:gd name="connsiteX5" fmla="*/ 360875 w 6092007"/>
              <a:gd name="connsiteY5" fmla="*/ 5776687 h 6858000"/>
              <a:gd name="connsiteX6" fmla="*/ 4802246 w 6092007"/>
              <a:gd name="connsiteY6" fmla="*/ 3773715 h 6858000"/>
              <a:gd name="connsiteX7" fmla="*/ 5002553 w 6092007"/>
              <a:gd name="connsiteY7" fmla="*/ 68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2007" h="6858000">
                <a:moveTo>
                  <a:pt x="5003986" y="0"/>
                </a:moveTo>
                <a:lnTo>
                  <a:pt x="6092007" y="0"/>
                </a:lnTo>
                <a:lnTo>
                  <a:pt x="6092007" y="6858000"/>
                </a:lnTo>
                <a:lnTo>
                  <a:pt x="39671" y="6858000"/>
                </a:lnTo>
                <a:lnTo>
                  <a:pt x="33397" y="6834415"/>
                </a:lnTo>
                <a:cubicBezTo>
                  <a:pt x="-44920" y="6484258"/>
                  <a:pt x="-4401" y="6105677"/>
                  <a:pt x="360875" y="5776687"/>
                </a:cubicBezTo>
                <a:cubicBezTo>
                  <a:pt x="1091427" y="5118705"/>
                  <a:pt x="4023313" y="4760686"/>
                  <a:pt x="4802246" y="3773715"/>
                </a:cubicBezTo>
                <a:cubicBezTo>
                  <a:pt x="5532496" y="2848429"/>
                  <a:pt x="4895653" y="847328"/>
                  <a:pt x="5002553" y="6821"/>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sp>
        <p:nvSpPr>
          <p:cNvPr id="70" name="TextBox 69">
            <a:extLst>
              <a:ext uri="{FF2B5EF4-FFF2-40B4-BE49-F238E27FC236}">
                <a16:creationId xmlns:a16="http://schemas.microsoft.com/office/drawing/2014/main" id="{59C3BCDD-8DB4-44E3-9ABE-0B8A33955C4E}"/>
              </a:ext>
            </a:extLst>
          </p:cNvPr>
          <p:cNvSpPr txBox="1"/>
          <p:nvPr/>
        </p:nvSpPr>
        <p:spPr>
          <a:xfrm>
            <a:off x="1105295" y="2472720"/>
            <a:ext cx="689084" cy="689084"/>
          </a:xfrm>
          <a:prstGeom prst="ellipse">
            <a:avLst/>
          </a:pr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r>
              <a:rPr lang="en-US" sz="2800" b="1">
                <a:latin typeface="Arial" panose="020B0604020202020204" pitchFamily="34" charset="0"/>
                <a:cs typeface="Arial" panose="020B0604020202020204" pitchFamily="34" charset="0"/>
                <a:sym typeface="Calibri" panose="020F0502020204030204" pitchFamily="34" charset="0"/>
              </a:rPr>
              <a:t>1</a:t>
            </a:r>
          </a:p>
        </p:txBody>
      </p:sp>
      <p:sp>
        <p:nvSpPr>
          <p:cNvPr id="71" name="TextBox 70">
            <a:extLst>
              <a:ext uri="{FF2B5EF4-FFF2-40B4-BE49-F238E27FC236}">
                <a16:creationId xmlns:a16="http://schemas.microsoft.com/office/drawing/2014/main" id="{D308D527-A254-45FE-8589-A0C5C39ECD62}"/>
              </a:ext>
            </a:extLst>
          </p:cNvPr>
          <p:cNvSpPr txBox="1"/>
          <p:nvPr/>
        </p:nvSpPr>
        <p:spPr>
          <a:xfrm>
            <a:off x="1105295" y="3769730"/>
            <a:ext cx="689084" cy="689084"/>
          </a:xfrm>
          <a:prstGeom prst="ellipse">
            <a:avLst/>
          </a:pr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r>
              <a:rPr lang="en-US" sz="2800" b="1">
                <a:latin typeface="Arial" panose="020B0604020202020204" pitchFamily="34" charset="0"/>
                <a:cs typeface="Arial" panose="020B0604020202020204" pitchFamily="34" charset="0"/>
                <a:sym typeface="Calibri" panose="020F0502020204030204" pitchFamily="34" charset="0"/>
              </a:rPr>
              <a:t>2</a:t>
            </a:r>
          </a:p>
        </p:txBody>
      </p:sp>
      <p:sp>
        <p:nvSpPr>
          <p:cNvPr id="72" name="TextBox 71">
            <a:extLst>
              <a:ext uri="{FF2B5EF4-FFF2-40B4-BE49-F238E27FC236}">
                <a16:creationId xmlns:a16="http://schemas.microsoft.com/office/drawing/2014/main" id="{452D9CC6-5EFC-400C-BA97-68B79F1FAB85}"/>
              </a:ext>
            </a:extLst>
          </p:cNvPr>
          <p:cNvSpPr txBox="1"/>
          <p:nvPr/>
        </p:nvSpPr>
        <p:spPr>
          <a:xfrm>
            <a:off x="1105295" y="5066741"/>
            <a:ext cx="689084" cy="689084"/>
          </a:xfrm>
          <a:prstGeom prst="ellipse">
            <a:avLst/>
          </a:pr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r>
              <a:rPr lang="en-US" sz="2800" b="1">
                <a:latin typeface="Arial" panose="020B0604020202020204" pitchFamily="34" charset="0"/>
                <a:cs typeface="Arial" panose="020B0604020202020204" pitchFamily="34" charset="0"/>
                <a:sym typeface="Calibri" panose="020F0502020204030204" pitchFamily="34" charset="0"/>
              </a:rPr>
              <a:t>3</a:t>
            </a:r>
          </a:p>
        </p:txBody>
      </p:sp>
      <p:sp>
        <p:nvSpPr>
          <p:cNvPr id="74" name="TextBox 73">
            <a:extLst>
              <a:ext uri="{FF2B5EF4-FFF2-40B4-BE49-F238E27FC236}">
                <a16:creationId xmlns:a16="http://schemas.microsoft.com/office/drawing/2014/main" id="{5534F332-C2D2-4FCA-BCF9-C83B6780EAF1}"/>
              </a:ext>
            </a:extLst>
          </p:cNvPr>
          <p:cNvSpPr txBox="1"/>
          <p:nvPr/>
        </p:nvSpPr>
        <p:spPr>
          <a:xfrm rot="13500000">
            <a:off x="958034" y="2312819"/>
            <a:ext cx="1008887" cy="1008887"/>
          </a:xfrm>
          <a:prstGeom prst="arc">
            <a:avLst/>
          </a:prstGeom>
          <a:noFill/>
          <a:ln w="25400"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US">
              <a:latin typeface="Arial" panose="020B0604020202020204" pitchFamily="34" charset="0"/>
              <a:cs typeface="Arial" panose="020B0604020202020204" pitchFamily="34" charset="0"/>
              <a:sym typeface="Calibri" panose="020F0502020204030204" pitchFamily="34" charset="0"/>
            </a:endParaRPr>
          </a:p>
        </p:txBody>
      </p:sp>
      <p:sp>
        <p:nvSpPr>
          <p:cNvPr id="75" name="TextBox 74">
            <a:extLst>
              <a:ext uri="{FF2B5EF4-FFF2-40B4-BE49-F238E27FC236}">
                <a16:creationId xmlns:a16="http://schemas.microsoft.com/office/drawing/2014/main" id="{44A2DE13-B985-4380-98F2-2AC474F46D60}"/>
              </a:ext>
            </a:extLst>
          </p:cNvPr>
          <p:cNvSpPr txBox="1"/>
          <p:nvPr/>
        </p:nvSpPr>
        <p:spPr>
          <a:xfrm rot="13500000">
            <a:off x="958034" y="3609829"/>
            <a:ext cx="1008887" cy="1008887"/>
          </a:xfrm>
          <a:prstGeom prst="arc">
            <a:avLst/>
          </a:prstGeom>
          <a:noFill/>
          <a:ln w="25400"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US">
              <a:latin typeface="Arial" panose="020B0604020202020204" pitchFamily="34" charset="0"/>
              <a:cs typeface="Arial" panose="020B0604020202020204" pitchFamily="34" charset="0"/>
              <a:sym typeface="Calibri" panose="020F0502020204030204" pitchFamily="34" charset="0"/>
            </a:endParaRPr>
          </a:p>
        </p:txBody>
      </p:sp>
      <p:sp>
        <p:nvSpPr>
          <p:cNvPr id="76" name="TextBox 75">
            <a:extLst>
              <a:ext uri="{FF2B5EF4-FFF2-40B4-BE49-F238E27FC236}">
                <a16:creationId xmlns:a16="http://schemas.microsoft.com/office/drawing/2014/main" id="{EEC283E2-BCD1-4368-97B8-BBEDC8AD12AA}"/>
              </a:ext>
            </a:extLst>
          </p:cNvPr>
          <p:cNvSpPr txBox="1"/>
          <p:nvPr/>
        </p:nvSpPr>
        <p:spPr>
          <a:xfrm rot="13500000">
            <a:off x="958034" y="4906840"/>
            <a:ext cx="1008887" cy="1008887"/>
          </a:xfrm>
          <a:prstGeom prst="arc">
            <a:avLst/>
          </a:prstGeom>
          <a:noFill/>
          <a:ln w="25400"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US">
              <a:latin typeface="Arial" panose="020B0604020202020204" pitchFamily="34" charset="0"/>
              <a:cs typeface="Arial" panose="020B0604020202020204" pitchFamily="34" charset="0"/>
              <a:sym typeface="Calibri" panose="020F0502020204030204" pitchFamily="34" charset="0"/>
            </a:endParaRPr>
          </a:p>
        </p:txBody>
      </p:sp>
      <p:sp>
        <p:nvSpPr>
          <p:cNvPr id="79" name="Rectangle 78">
            <a:extLst>
              <a:ext uri="{FF2B5EF4-FFF2-40B4-BE49-F238E27FC236}">
                <a16:creationId xmlns:a16="http://schemas.microsoft.com/office/drawing/2014/main" id="{471A3722-4FBE-4D1C-9445-CDAECF4BE9D0}"/>
              </a:ext>
            </a:extLst>
          </p:cNvPr>
          <p:cNvSpPr/>
          <p:nvPr/>
        </p:nvSpPr>
        <p:spPr>
          <a:xfrm>
            <a:off x="2147494" y="2601818"/>
            <a:ext cx="6382552" cy="430887"/>
          </a:xfrm>
          <a:prstGeom prst="rect">
            <a:avLst/>
          </a:prstGeom>
        </p:spPr>
        <p:txBody>
          <a:bodyPr wrap="square" lIns="0" tIns="0" rIns="0" bIns="0" anchor="ctr">
            <a:spAutoFit/>
          </a:bodyPr>
          <a:lstStyle/>
          <a:p>
            <a:r>
              <a:rPr lang="en-US" sz="2800" b="0" i="0">
                <a:solidFill>
                  <a:srgbClr val="000000"/>
                </a:solidFill>
                <a:effectLst/>
                <a:latin typeface="Arial" panose="020B0604020202020204" pitchFamily="34" charset="0"/>
                <a:cs typeface="Arial" panose="020B0604020202020204" pitchFamily="34" charset="0"/>
              </a:rPr>
              <a:t>Xác định có u không và u cơ quan nào</a:t>
            </a:r>
            <a:endParaRPr lang="en-US" sz="2800">
              <a:latin typeface="Arial" panose="020B0604020202020204" pitchFamily="34" charset="0"/>
              <a:cs typeface="Arial" panose="020B0604020202020204" pitchFamily="34" charset="0"/>
            </a:endParaRPr>
          </a:p>
        </p:txBody>
      </p:sp>
      <p:sp>
        <p:nvSpPr>
          <p:cNvPr id="80" name="Rectangle 79">
            <a:extLst>
              <a:ext uri="{FF2B5EF4-FFF2-40B4-BE49-F238E27FC236}">
                <a16:creationId xmlns:a16="http://schemas.microsoft.com/office/drawing/2014/main" id="{8E7093F7-547A-4B06-9E04-6378C6F40B84}"/>
              </a:ext>
            </a:extLst>
          </p:cNvPr>
          <p:cNvSpPr/>
          <p:nvPr/>
        </p:nvSpPr>
        <p:spPr>
          <a:xfrm>
            <a:off x="2147494" y="3898830"/>
            <a:ext cx="6382552" cy="430887"/>
          </a:xfrm>
          <a:prstGeom prst="rect">
            <a:avLst/>
          </a:prstGeom>
        </p:spPr>
        <p:txBody>
          <a:bodyPr wrap="square" lIns="0" tIns="0" rIns="0" bIns="0" anchor="ctr">
            <a:spAutoFit/>
          </a:bodyPr>
          <a:lstStyle/>
          <a:p>
            <a:r>
              <a:rPr lang="en-US" sz="2800">
                <a:solidFill>
                  <a:srgbClr val="000000"/>
                </a:solidFill>
                <a:latin typeface="Arial" panose="020B0604020202020204" pitchFamily="34" charset="0"/>
                <a:cs typeface="Arial" panose="020B0604020202020204" pitchFamily="34" charset="0"/>
              </a:rPr>
              <a:t>Đánh giá xâm lấn, di căn</a:t>
            </a:r>
            <a:endParaRPr lang="en-US" sz="2800">
              <a:latin typeface="Arial" panose="020B0604020202020204" pitchFamily="34" charset="0"/>
              <a:cs typeface="Arial" panose="020B0604020202020204" pitchFamily="34" charset="0"/>
            </a:endParaRPr>
          </a:p>
        </p:txBody>
      </p:sp>
      <p:sp>
        <p:nvSpPr>
          <p:cNvPr id="81" name="Rectangle 80">
            <a:extLst>
              <a:ext uri="{FF2B5EF4-FFF2-40B4-BE49-F238E27FC236}">
                <a16:creationId xmlns:a16="http://schemas.microsoft.com/office/drawing/2014/main" id="{040352BE-9EA9-4928-9BB8-12A18C43B855}"/>
              </a:ext>
            </a:extLst>
          </p:cNvPr>
          <p:cNvSpPr/>
          <p:nvPr/>
        </p:nvSpPr>
        <p:spPr>
          <a:xfrm>
            <a:off x="2147494" y="5195840"/>
            <a:ext cx="6382552" cy="430887"/>
          </a:xfrm>
          <a:prstGeom prst="rect">
            <a:avLst/>
          </a:prstGeom>
        </p:spPr>
        <p:txBody>
          <a:bodyPr wrap="square" lIns="0" tIns="0" rIns="0" bIns="0" anchor="ctr">
            <a:spAutoFit/>
          </a:bodyPr>
          <a:lstStyle/>
          <a:p>
            <a:r>
              <a:rPr lang="en-US" sz="2800" b="0" i="0">
                <a:solidFill>
                  <a:srgbClr val="000000"/>
                </a:solidFill>
                <a:effectLst/>
                <a:latin typeface="Arial" panose="020B0604020202020204" pitchFamily="34" charset="0"/>
                <a:cs typeface="Arial" panose="020B0604020202020204" pitchFamily="34" charset="0"/>
              </a:rPr>
              <a:t>Xác định bản chất u</a:t>
            </a:r>
            <a:endParaRPr lang="en-US" sz="2800">
              <a:latin typeface="Arial" panose="020B0604020202020204" pitchFamily="34" charset="0"/>
              <a:cs typeface="Arial" panose="020B0604020202020204" pitchFamily="34" charset="0"/>
            </a:endParaRPr>
          </a:p>
        </p:txBody>
      </p:sp>
      <p:grpSp>
        <p:nvGrpSpPr>
          <p:cNvPr id="84" name="Group 83">
            <a:extLst>
              <a:ext uri="{FF2B5EF4-FFF2-40B4-BE49-F238E27FC236}">
                <a16:creationId xmlns:a16="http://schemas.microsoft.com/office/drawing/2014/main" id="{77A9DF55-6FC7-4D28-AA78-0E0A565BACE8}"/>
              </a:ext>
            </a:extLst>
          </p:cNvPr>
          <p:cNvGrpSpPr/>
          <p:nvPr/>
        </p:nvGrpSpPr>
        <p:grpSpPr>
          <a:xfrm flipH="1">
            <a:off x="7105709" y="256273"/>
            <a:ext cx="1065469" cy="767411"/>
            <a:chOff x="9631490" y="336605"/>
            <a:chExt cx="1065469" cy="767411"/>
          </a:xfrm>
        </p:grpSpPr>
        <p:sp>
          <p:nvSpPr>
            <p:cNvPr id="82" name="Freeform: Shape 81">
              <a:extLst>
                <a:ext uri="{FF2B5EF4-FFF2-40B4-BE49-F238E27FC236}">
                  <a16:creationId xmlns:a16="http://schemas.microsoft.com/office/drawing/2014/main" id="{C6B58C95-642B-4A6B-9665-BF2F065EA4F4}"/>
                </a:ext>
              </a:extLst>
            </p:cNvPr>
            <p:cNvSpPr/>
            <p:nvPr/>
          </p:nvSpPr>
          <p:spPr>
            <a:xfrm>
              <a:off x="10009632" y="649730"/>
              <a:ext cx="687327" cy="454286"/>
            </a:xfrm>
            <a:custGeom>
              <a:avLst/>
              <a:gdLst>
                <a:gd name="connsiteX0" fmla="*/ 555974 w 856933"/>
                <a:gd name="connsiteY0" fmla="*/ 32858 h 566386"/>
                <a:gd name="connsiteX1" fmla="*/ 7334 w 856933"/>
                <a:gd name="connsiteY1" fmla="*/ 252314 h 566386"/>
                <a:gd name="connsiteX2" fmla="*/ 275558 w 856933"/>
                <a:gd name="connsiteY2" fmla="*/ 557114 h 566386"/>
                <a:gd name="connsiteX3" fmla="*/ 775430 w 856933"/>
                <a:gd name="connsiteY3" fmla="*/ 447386 h 566386"/>
                <a:gd name="connsiteX4" fmla="*/ 836390 w 856933"/>
                <a:gd name="connsiteY4" fmla="*/ 45050 h 566386"/>
                <a:gd name="connsiteX5" fmla="*/ 555974 w 856933"/>
                <a:gd name="connsiteY5" fmla="*/ 32858 h 566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6933" h="566386">
                  <a:moveTo>
                    <a:pt x="555974" y="32858"/>
                  </a:moveTo>
                  <a:cubicBezTo>
                    <a:pt x="417798" y="67402"/>
                    <a:pt x="54070" y="164938"/>
                    <a:pt x="7334" y="252314"/>
                  </a:cubicBezTo>
                  <a:cubicBezTo>
                    <a:pt x="-39402" y="339690"/>
                    <a:pt x="147542" y="524602"/>
                    <a:pt x="275558" y="557114"/>
                  </a:cubicBezTo>
                  <a:cubicBezTo>
                    <a:pt x="403574" y="589626"/>
                    <a:pt x="681958" y="532730"/>
                    <a:pt x="775430" y="447386"/>
                  </a:cubicBezTo>
                  <a:cubicBezTo>
                    <a:pt x="868902" y="362042"/>
                    <a:pt x="870934" y="114138"/>
                    <a:pt x="836390" y="45050"/>
                  </a:cubicBezTo>
                  <a:cubicBezTo>
                    <a:pt x="801846" y="-24038"/>
                    <a:pt x="694150" y="-1686"/>
                    <a:pt x="555974" y="32858"/>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Arial" panose="020B0604020202020204" pitchFamily="34" charset="0"/>
                <a:cs typeface="Arial" panose="020B0604020202020204" pitchFamily="34" charset="0"/>
              </a:endParaRPr>
            </a:p>
          </p:txBody>
        </p:sp>
        <p:sp>
          <p:nvSpPr>
            <p:cNvPr id="83" name="Freeform: Shape 82">
              <a:extLst>
                <a:ext uri="{FF2B5EF4-FFF2-40B4-BE49-F238E27FC236}">
                  <a16:creationId xmlns:a16="http://schemas.microsoft.com/office/drawing/2014/main" id="{28849551-1E20-4DF5-A99D-68D4B87801C0}"/>
                </a:ext>
              </a:extLst>
            </p:cNvPr>
            <p:cNvSpPr/>
            <p:nvPr/>
          </p:nvSpPr>
          <p:spPr>
            <a:xfrm>
              <a:off x="9631490" y="336605"/>
              <a:ext cx="276931" cy="336146"/>
            </a:xfrm>
            <a:custGeom>
              <a:avLst/>
              <a:gdLst>
                <a:gd name="connsiteX0" fmla="*/ 43401 w 276931"/>
                <a:gd name="connsiteY0" fmla="*/ 56920 h 336146"/>
                <a:gd name="connsiteX1" fmla="*/ 6825 w 276931"/>
                <a:gd name="connsiteY1" fmla="*/ 288568 h 336146"/>
                <a:gd name="connsiteX2" fmla="*/ 128745 w 276931"/>
                <a:gd name="connsiteY2" fmla="*/ 312952 h 336146"/>
                <a:gd name="connsiteX3" fmla="*/ 275049 w 276931"/>
                <a:gd name="connsiteY3" fmla="*/ 20344 h 336146"/>
                <a:gd name="connsiteX4" fmla="*/ 43401 w 276931"/>
                <a:gd name="connsiteY4" fmla="*/ 56920 h 33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931" h="336146">
                  <a:moveTo>
                    <a:pt x="43401" y="56920"/>
                  </a:moveTo>
                  <a:cubicBezTo>
                    <a:pt x="-1303" y="101624"/>
                    <a:pt x="-7399" y="245896"/>
                    <a:pt x="6825" y="288568"/>
                  </a:cubicBezTo>
                  <a:cubicBezTo>
                    <a:pt x="21049" y="331240"/>
                    <a:pt x="84041" y="357656"/>
                    <a:pt x="128745" y="312952"/>
                  </a:cubicBezTo>
                  <a:cubicBezTo>
                    <a:pt x="173449" y="268248"/>
                    <a:pt x="293337" y="65048"/>
                    <a:pt x="275049" y="20344"/>
                  </a:cubicBezTo>
                  <a:cubicBezTo>
                    <a:pt x="256761" y="-24360"/>
                    <a:pt x="88105" y="12216"/>
                    <a:pt x="43401" y="56920"/>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666656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0" name="Straight Connector 99">
            <a:extLst>
              <a:ext uri="{FF2B5EF4-FFF2-40B4-BE49-F238E27FC236}">
                <a16:creationId xmlns:a16="http://schemas.microsoft.com/office/drawing/2014/main" id="{C37D7D94-A4F8-436E-A575-EF167AFBCF7C}"/>
              </a:ext>
            </a:extLst>
          </p:cNvPr>
          <p:cNvCxnSpPr>
            <a:cxnSpLocks/>
          </p:cNvCxnSpPr>
          <p:nvPr/>
        </p:nvCxnSpPr>
        <p:spPr>
          <a:xfrm flipV="1">
            <a:off x="5824403" y="6168027"/>
            <a:ext cx="4543026" cy="7974"/>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Freeform: Shape 16">
            <a:extLst>
              <a:ext uri="{FF2B5EF4-FFF2-40B4-BE49-F238E27FC236}">
                <a16:creationId xmlns:a16="http://schemas.microsoft.com/office/drawing/2014/main" id="{0A27ABDB-8549-4CFC-8E4E-B98508D1A959}"/>
              </a:ext>
            </a:extLst>
          </p:cNvPr>
          <p:cNvSpPr/>
          <p:nvPr/>
        </p:nvSpPr>
        <p:spPr>
          <a:xfrm rot="10800000">
            <a:off x="7931350" y="0"/>
            <a:ext cx="4260647" cy="4915504"/>
          </a:xfrm>
          <a:custGeom>
            <a:avLst/>
            <a:gdLst>
              <a:gd name="connsiteX0" fmla="*/ 4260647 w 4260647"/>
              <a:gd name="connsiteY0" fmla="*/ 4915504 h 4915504"/>
              <a:gd name="connsiteX1" fmla="*/ 0 w 4260647"/>
              <a:gd name="connsiteY1" fmla="*/ 4915504 h 4915504"/>
              <a:gd name="connsiteX2" fmla="*/ 0 w 4260647"/>
              <a:gd name="connsiteY2" fmla="*/ 2541 h 4915504"/>
              <a:gd name="connsiteX3" fmla="*/ 753 w 4260647"/>
              <a:gd name="connsiteY3" fmla="*/ 2348 h 4915504"/>
              <a:gd name="connsiteX4" fmla="*/ 52945 w 4260647"/>
              <a:gd name="connsiteY4" fmla="*/ 674 h 4915504"/>
              <a:gd name="connsiteX5" fmla="*/ 504441 w 4260647"/>
              <a:gd name="connsiteY5" fmla="*/ 470286 h 4915504"/>
              <a:gd name="connsiteX6" fmla="*/ 961863 w 4260647"/>
              <a:gd name="connsiteY6" fmla="*/ 3422670 h 4915504"/>
              <a:gd name="connsiteX7" fmla="*/ 4052727 w 4260647"/>
              <a:gd name="connsiteY7" fmla="*/ 4678281 h 4915504"/>
              <a:gd name="connsiteX8" fmla="*/ 4182626 w 4260647"/>
              <a:gd name="connsiteY8" fmla="*/ 4809547 h 491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0647" h="4915504">
                <a:moveTo>
                  <a:pt x="4260647" y="4915504"/>
                </a:moveTo>
                <a:lnTo>
                  <a:pt x="0" y="4915504"/>
                </a:lnTo>
                <a:lnTo>
                  <a:pt x="0" y="2541"/>
                </a:lnTo>
                <a:lnTo>
                  <a:pt x="753" y="2348"/>
                </a:lnTo>
                <a:cubicBezTo>
                  <a:pt x="17819" y="-62"/>
                  <a:pt x="35256" y="-613"/>
                  <a:pt x="52945" y="674"/>
                </a:cubicBezTo>
                <a:cubicBezTo>
                  <a:pt x="212145" y="12257"/>
                  <a:pt x="391718" y="172820"/>
                  <a:pt x="504441" y="470286"/>
                </a:cubicBezTo>
                <a:cubicBezTo>
                  <a:pt x="704835" y="999113"/>
                  <a:pt x="370481" y="2721338"/>
                  <a:pt x="961863" y="3422670"/>
                </a:cubicBezTo>
                <a:cubicBezTo>
                  <a:pt x="1553243" y="4124002"/>
                  <a:pt x="3448277" y="4155110"/>
                  <a:pt x="4052727" y="4678281"/>
                </a:cubicBezTo>
                <a:cubicBezTo>
                  <a:pt x="4099949" y="4719154"/>
                  <a:pt x="4143137" y="4763099"/>
                  <a:pt x="4182626" y="4809547"/>
                </a:cubicBezTo>
                <a:close/>
              </a:path>
            </a:pathLst>
          </a:custGeom>
          <a:gradFill>
            <a:gsLst>
              <a:gs pos="10000">
                <a:schemeClr val="bg1">
                  <a:lumMod val="85000"/>
                  <a:alpha val="10000"/>
                </a:schemeClr>
              </a:gs>
              <a:gs pos="100000">
                <a:schemeClr val="bg1">
                  <a:lumMod val="95000"/>
                  <a:alpha val="5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grpSp>
        <p:nvGrpSpPr>
          <p:cNvPr id="8" name="Group 7">
            <a:extLst>
              <a:ext uri="{FF2B5EF4-FFF2-40B4-BE49-F238E27FC236}">
                <a16:creationId xmlns:a16="http://schemas.microsoft.com/office/drawing/2014/main" id="{0B08BBB2-D723-40AF-8467-E62CB87D54D3}"/>
              </a:ext>
            </a:extLst>
          </p:cNvPr>
          <p:cNvGrpSpPr/>
          <p:nvPr/>
        </p:nvGrpSpPr>
        <p:grpSpPr>
          <a:xfrm>
            <a:off x="533401" y="492718"/>
            <a:ext cx="8075021" cy="965827"/>
            <a:chOff x="533401" y="492718"/>
            <a:chExt cx="8075021" cy="965827"/>
          </a:xfrm>
        </p:grpSpPr>
        <p:sp>
          <p:nvSpPr>
            <p:cNvPr id="13" name="TextBox 12">
              <a:extLst>
                <a:ext uri="{FF2B5EF4-FFF2-40B4-BE49-F238E27FC236}">
                  <a16:creationId xmlns:a16="http://schemas.microsoft.com/office/drawing/2014/main" id="{1BDC47C5-632E-4F29-B869-B455C3444DF4}"/>
                </a:ext>
              </a:extLst>
            </p:cNvPr>
            <p:cNvSpPr txBox="1"/>
            <p:nvPr/>
          </p:nvSpPr>
          <p:spPr>
            <a:xfrm>
              <a:off x="533402" y="492718"/>
              <a:ext cx="882648" cy="66082"/>
            </a:xfrm>
            <a:prstGeom prst="roundRect">
              <a:avLst>
                <a:gd name="adj" fmla="val 50000"/>
              </a:avLst>
            </a:pr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US">
                <a:latin typeface="Arial" panose="020B0604020202020204" pitchFamily="34" charset="0"/>
                <a:cs typeface="Arial" panose="020B0604020202020204" pitchFamily="34" charset="0"/>
                <a:sym typeface="Calibri" panose="020F0502020204030204" pitchFamily="34" charset="0"/>
              </a:endParaRPr>
            </a:p>
          </p:txBody>
        </p:sp>
        <p:sp>
          <p:nvSpPr>
            <p:cNvPr id="14" name="TextBox 13">
              <a:extLst>
                <a:ext uri="{FF2B5EF4-FFF2-40B4-BE49-F238E27FC236}">
                  <a16:creationId xmlns:a16="http://schemas.microsoft.com/office/drawing/2014/main" id="{75D937E8-ACE5-44B9-8289-4EA6EFF979B0}"/>
                </a:ext>
              </a:extLst>
            </p:cNvPr>
            <p:cNvSpPr txBox="1"/>
            <p:nvPr/>
          </p:nvSpPr>
          <p:spPr>
            <a:xfrm>
              <a:off x="533401" y="966102"/>
              <a:ext cx="8075021" cy="492443"/>
            </a:xfrm>
            <a:prstGeom prst="rect">
              <a:avLst/>
            </a:prstGeom>
            <a:noFill/>
          </p:spPr>
          <p:txBody>
            <a:bodyPr wrap="square" lIns="0" tIns="0" rIns="0" bIns="0" rtlCol="0" anchor="t">
              <a:spAutoFit/>
            </a:bodyPr>
            <a:lstStyle/>
            <a:p>
              <a:r>
                <a:rPr lang="es-ES" sz="3200" b="1">
                  <a:latin typeface="Arial" panose="020B0604020202020204" pitchFamily="34" charset="0"/>
                  <a:ea typeface="Segoe UI Black" panose="020B0A02040204020203" pitchFamily="34" charset="0"/>
                  <a:cs typeface="Arial" panose="020B0604020202020204" pitchFamily="34" charset="0"/>
                </a:rPr>
                <a:t>1. Có u hay không, u cơ quan nào?</a:t>
              </a:r>
              <a:endParaRPr lang="en-US" sz="3200" b="1">
                <a:latin typeface="Arial" panose="020B0604020202020204" pitchFamily="34" charset="0"/>
                <a:ea typeface="Segoe UI Black" panose="020B0A02040204020203" pitchFamily="34" charset="0"/>
                <a:cs typeface="Arial" panose="020B0604020202020204" pitchFamily="34" charset="0"/>
              </a:endParaRPr>
            </a:p>
          </p:txBody>
        </p:sp>
      </p:grpSp>
      <p:sp>
        <p:nvSpPr>
          <p:cNvPr id="15" name="Freeform: Shape 14">
            <a:extLst>
              <a:ext uri="{FF2B5EF4-FFF2-40B4-BE49-F238E27FC236}">
                <a16:creationId xmlns:a16="http://schemas.microsoft.com/office/drawing/2014/main" id="{ACE311CC-2A7E-4437-A2BA-54D6597BDD16}"/>
              </a:ext>
            </a:extLst>
          </p:cNvPr>
          <p:cNvSpPr/>
          <p:nvPr/>
        </p:nvSpPr>
        <p:spPr>
          <a:xfrm>
            <a:off x="2" y="4404166"/>
            <a:ext cx="3904341" cy="2453834"/>
          </a:xfrm>
          <a:custGeom>
            <a:avLst/>
            <a:gdLst>
              <a:gd name="connsiteX0" fmla="*/ 82743 w 7167829"/>
              <a:gd name="connsiteY0" fmla="*/ 504 h 4504899"/>
              <a:gd name="connsiteX1" fmla="*/ 788343 w 7167829"/>
              <a:gd name="connsiteY1" fmla="*/ 351999 h 4504899"/>
              <a:gd name="connsiteX2" fmla="*/ 1503205 w 7167829"/>
              <a:gd name="connsiteY2" fmla="*/ 2561799 h 4504899"/>
              <a:gd name="connsiteX3" fmla="*/ 6333627 w 7167829"/>
              <a:gd name="connsiteY3" fmla="*/ 3501599 h 4504899"/>
              <a:gd name="connsiteX4" fmla="*/ 7163377 w 7167829"/>
              <a:gd name="connsiteY4" fmla="*/ 4458750 h 4504899"/>
              <a:gd name="connsiteX5" fmla="*/ 7167829 w 7167829"/>
              <a:gd name="connsiteY5" fmla="*/ 4504899 h 4504899"/>
              <a:gd name="connsiteX6" fmla="*/ 0 w 7167829"/>
              <a:gd name="connsiteY6" fmla="*/ 4504899 h 4504899"/>
              <a:gd name="connsiteX7" fmla="*/ 0 w 7167829"/>
              <a:gd name="connsiteY7" fmla="*/ 1902 h 4504899"/>
              <a:gd name="connsiteX8" fmla="*/ 1177 w 7167829"/>
              <a:gd name="connsiteY8" fmla="*/ 1757 h 4504899"/>
              <a:gd name="connsiteX9" fmla="*/ 82743 w 7167829"/>
              <a:gd name="connsiteY9" fmla="*/ 504 h 450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67829" h="4504899">
                <a:moveTo>
                  <a:pt x="82743" y="504"/>
                </a:moveTo>
                <a:cubicBezTo>
                  <a:pt x="331541" y="9174"/>
                  <a:pt x="612180" y="129352"/>
                  <a:pt x="788343" y="351999"/>
                </a:cubicBezTo>
                <a:cubicBezTo>
                  <a:pt x="1101521" y="747816"/>
                  <a:pt x="578990" y="2036866"/>
                  <a:pt x="1503205" y="2561799"/>
                </a:cubicBezTo>
                <a:cubicBezTo>
                  <a:pt x="2427419" y="3086732"/>
                  <a:pt x="5388989" y="3110016"/>
                  <a:pt x="6333627" y="3501599"/>
                </a:cubicBezTo>
                <a:cubicBezTo>
                  <a:pt x="6924026" y="3746339"/>
                  <a:pt x="7110853" y="4138253"/>
                  <a:pt x="7163377" y="4458750"/>
                </a:cubicBezTo>
                <a:lnTo>
                  <a:pt x="7167829" y="4504899"/>
                </a:lnTo>
                <a:lnTo>
                  <a:pt x="0" y="4504899"/>
                </a:lnTo>
                <a:lnTo>
                  <a:pt x="0" y="1902"/>
                </a:lnTo>
                <a:lnTo>
                  <a:pt x="1177" y="1757"/>
                </a:lnTo>
                <a:cubicBezTo>
                  <a:pt x="27848" y="-46"/>
                  <a:pt x="55099" y="-459"/>
                  <a:pt x="82743" y="504"/>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grpSp>
        <p:nvGrpSpPr>
          <p:cNvPr id="185" name="Group 184">
            <a:extLst>
              <a:ext uri="{FF2B5EF4-FFF2-40B4-BE49-F238E27FC236}">
                <a16:creationId xmlns:a16="http://schemas.microsoft.com/office/drawing/2014/main" id="{8ED9B3ED-7120-4603-8CCD-E00D81660B0D}"/>
              </a:ext>
            </a:extLst>
          </p:cNvPr>
          <p:cNvGrpSpPr/>
          <p:nvPr/>
        </p:nvGrpSpPr>
        <p:grpSpPr>
          <a:xfrm>
            <a:off x="9479066" y="1003513"/>
            <a:ext cx="1165214" cy="931489"/>
            <a:chOff x="10053740" y="592613"/>
            <a:chExt cx="1072349" cy="857252"/>
          </a:xfrm>
        </p:grpSpPr>
        <p:sp>
          <p:nvSpPr>
            <p:cNvPr id="183" name="Freeform: Shape 182">
              <a:extLst>
                <a:ext uri="{FF2B5EF4-FFF2-40B4-BE49-F238E27FC236}">
                  <a16:creationId xmlns:a16="http://schemas.microsoft.com/office/drawing/2014/main" id="{9BD9D4C9-303D-41A4-A402-99D2D79FA1F4}"/>
                </a:ext>
              </a:extLst>
            </p:cNvPr>
            <p:cNvSpPr/>
            <p:nvPr/>
          </p:nvSpPr>
          <p:spPr>
            <a:xfrm>
              <a:off x="10419674" y="890707"/>
              <a:ext cx="706415" cy="559158"/>
            </a:xfrm>
            <a:custGeom>
              <a:avLst/>
              <a:gdLst>
                <a:gd name="connsiteX0" fmla="*/ 177502 w 704333"/>
                <a:gd name="connsiteY0" fmla="*/ 49126 h 580325"/>
                <a:gd name="connsiteX1" fmla="*/ 6052 w 704333"/>
                <a:gd name="connsiteY1" fmla="*/ 426316 h 580325"/>
                <a:gd name="connsiteX2" fmla="*/ 428962 w 704333"/>
                <a:gd name="connsiteY2" fmla="*/ 574906 h 580325"/>
                <a:gd name="connsiteX3" fmla="*/ 703282 w 704333"/>
                <a:gd name="connsiteY3" fmla="*/ 254866 h 580325"/>
                <a:gd name="connsiteX4" fmla="*/ 508972 w 704333"/>
                <a:gd name="connsiteY4" fmla="*/ 71986 h 580325"/>
                <a:gd name="connsiteX5" fmla="*/ 154642 w 704333"/>
                <a:gd name="connsiteY5" fmla="*/ 3406 h 580325"/>
                <a:gd name="connsiteX6" fmla="*/ 177502 w 704333"/>
                <a:gd name="connsiteY6" fmla="*/ 49126 h 580325"/>
                <a:gd name="connsiteX0" fmla="*/ 179584 w 706415"/>
                <a:gd name="connsiteY0" fmla="*/ 27959 h 559158"/>
                <a:gd name="connsiteX1" fmla="*/ 8134 w 706415"/>
                <a:gd name="connsiteY1" fmla="*/ 405149 h 559158"/>
                <a:gd name="connsiteX2" fmla="*/ 431044 w 706415"/>
                <a:gd name="connsiteY2" fmla="*/ 553739 h 559158"/>
                <a:gd name="connsiteX3" fmla="*/ 705364 w 706415"/>
                <a:gd name="connsiteY3" fmla="*/ 233699 h 559158"/>
                <a:gd name="connsiteX4" fmla="*/ 511054 w 706415"/>
                <a:gd name="connsiteY4" fmla="*/ 50819 h 559158"/>
                <a:gd name="connsiteX5" fmla="*/ 179584 w 706415"/>
                <a:gd name="connsiteY5" fmla="*/ 27959 h 55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415" h="559158">
                  <a:moveTo>
                    <a:pt x="179584" y="27959"/>
                  </a:moveTo>
                  <a:cubicBezTo>
                    <a:pt x="95764" y="87014"/>
                    <a:pt x="-33776" y="317519"/>
                    <a:pt x="8134" y="405149"/>
                  </a:cubicBezTo>
                  <a:cubicBezTo>
                    <a:pt x="50044" y="492779"/>
                    <a:pt x="314839" y="582314"/>
                    <a:pt x="431044" y="553739"/>
                  </a:cubicBezTo>
                  <a:cubicBezTo>
                    <a:pt x="547249" y="525164"/>
                    <a:pt x="692029" y="317519"/>
                    <a:pt x="705364" y="233699"/>
                  </a:cubicBezTo>
                  <a:cubicBezTo>
                    <a:pt x="718699" y="149879"/>
                    <a:pt x="602494" y="92729"/>
                    <a:pt x="511054" y="50819"/>
                  </a:cubicBezTo>
                  <a:cubicBezTo>
                    <a:pt x="423424" y="16529"/>
                    <a:pt x="263404" y="-31096"/>
                    <a:pt x="179584" y="27959"/>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Arial" panose="020B0604020202020204" pitchFamily="34" charset="0"/>
                <a:cs typeface="Arial" panose="020B0604020202020204" pitchFamily="34" charset="0"/>
              </a:endParaRPr>
            </a:p>
          </p:txBody>
        </p:sp>
        <p:sp>
          <p:nvSpPr>
            <p:cNvPr id="184" name="Freeform: Shape 183">
              <a:extLst>
                <a:ext uri="{FF2B5EF4-FFF2-40B4-BE49-F238E27FC236}">
                  <a16:creationId xmlns:a16="http://schemas.microsoft.com/office/drawing/2014/main" id="{FF35A2C7-7F7E-49E8-91F3-9D5BBBDCA451}"/>
                </a:ext>
              </a:extLst>
            </p:cNvPr>
            <p:cNvSpPr/>
            <p:nvPr/>
          </p:nvSpPr>
          <p:spPr>
            <a:xfrm>
              <a:off x="10053740" y="592613"/>
              <a:ext cx="289173" cy="267730"/>
            </a:xfrm>
            <a:custGeom>
              <a:avLst/>
              <a:gdLst>
                <a:gd name="connsiteX0" fmla="*/ 31917 w 289173"/>
                <a:gd name="connsiteY0" fmla="*/ 21108 h 267730"/>
                <a:gd name="connsiteX1" fmla="*/ 22392 w 289173"/>
                <a:gd name="connsiteY1" fmla="*/ 259233 h 267730"/>
                <a:gd name="connsiteX2" fmla="*/ 284330 w 289173"/>
                <a:gd name="connsiteY2" fmla="*/ 197321 h 267730"/>
                <a:gd name="connsiteX3" fmla="*/ 179555 w 289173"/>
                <a:gd name="connsiteY3" fmla="*/ 30633 h 267730"/>
                <a:gd name="connsiteX4" fmla="*/ 31917 w 289173"/>
                <a:gd name="connsiteY4" fmla="*/ 21108 h 267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173" h="267730">
                  <a:moveTo>
                    <a:pt x="31917" y="21108"/>
                  </a:moveTo>
                  <a:cubicBezTo>
                    <a:pt x="5723" y="59208"/>
                    <a:pt x="-19677" y="229864"/>
                    <a:pt x="22392" y="259233"/>
                  </a:cubicBezTo>
                  <a:cubicBezTo>
                    <a:pt x="64461" y="288602"/>
                    <a:pt x="258136" y="235421"/>
                    <a:pt x="284330" y="197321"/>
                  </a:cubicBezTo>
                  <a:cubicBezTo>
                    <a:pt x="310524" y="159221"/>
                    <a:pt x="224005" y="58414"/>
                    <a:pt x="179555" y="30633"/>
                  </a:cubicBezTo>
                  <a:cubicBezTo>
                    <a:pt x="135105" y="2852"/>
                    <a:pt x="58111" y="-16992"/>
                    <a:pt x="31917" y="21108"/>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Arial" panose="020B0604020202020204" pitchFamily="34" charset="0"/>
                <a:cs typeface="Arial" panose="020B0604020202020204" pitchFamily="34" charset="0"/>
              </a:endParaRPr>
            </a:p>
          </p:txBody>
        </p:sp>
      </p:grpSp>
      <p:sp>
        <p:nvSpPr>
          <p:cNvPr id="2" name="Hộp Văn bản 1">
            <a:extLst>
              <a:ext uri="{FF2B5EF4-FFF2-40B4-BE49-F238E27FC236}">
                <a16:creationId xmlns:a16="http://schemas.microsoft.com/office/drawing/2014/main" id="{511BE542-45C3-ED1F-247C-ABA6C10188DC}"/>
              </a:ext>
            </a:extLst>
          </p:cNvPr>
          <p:cNvSpPr txBox="1"/>
          <p:nvPr/>
        </p:nvSpPr>
        <p:spPr>
          <a:xfrm>
            <a:off x="800368" y="1935002"/>
            <a:ext cx="3103975" cy="3416320"/>
          </a:xfrm>
          <a:prstGeom prst="rect">
            <a:avLst/>
          </a:prstGeom>
          <a:solidFill>
            <a:schemeClr val="bg1">
              <a:lumMod val="95000"/>
              <a:alpha val="50000"/>
            </a:schemeClr>
          </a:solidFill>
        </p:spPr>
        <p:txBody>
          <a:bodyPr wrap="square" rtlCol="0">
            <a:spAutoFit/>
          </a:bodyPr>
          <a:lstStyle/>
          <a:p>
            <a:r>
              <a:rPr lang="vi-VN" u="sng">
                <a:latin typeface="Arial" panose="020B0604020202020204" pitchFamily="34" charset="0"/>
                <a:cs typeface="Arial" panose="020B0604020202020204" pitchFamily="34" charset="0"/>
              </a:rPr>
              <a:t>Siêu âm bụng</a:t>
            </a:r>
          </a:p>
          <a:p>
            <a:pPr marL="285750" indent="-285750">
              <a:buFontTx/>
              <a:buChar char="-"/>
            </a:pPr>
            <a:r>
              <a:rPr lang="vi-VN">
                <a:latin typeface="Arial" panose="020B0604020202020204" pitchFamily="34" charset="0"/>
                <a:cs typeface="Arial" panose="020B0604020202020204" pitchFamily="34" charset="0"/>
              </a:rPr>
              <a:t>Độ nhạy khoảng 25% phát hiện u quanh bóng Vater</a:t>
            </a:r>
            <a:r>
              <a:rPr lang="en-US">
                <a:latin typeface="Arial" panose="020B0604020202020204" pitchFamily="34" charset="0"/>
                <a:cs typeface="Arial" panose="020B0604020202020204" pitchFamily="34" charset="0"/>
              </a:rPr>
              <a:t> [1]</a:t>
            </a:r>
          </a:p>
          <a:p>
            <a:pPr marL="285750" indent="-285750">
              <a:buFontTx/>
              <a:buChar char="-"/>
            </a:pPr>
            <a:r>
              <a:rPr lang="en-US" err="1">
                <a:latin typeface="Arial" panose="020B0604020202020204" pitchFamily="34" charset="0"/>
                <a:cs typeface="Arial" panose="020B0604020202020204" pitchFamily="34" charset="0"/>
              </a:rPr>
              <a:t>Độ</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nhạy</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cao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hơn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với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các</a:t>
            </a:r>
            <a:r>
              <a:rPr lang="en-US">
                <a:latin typeface="Arial" panose="020B0604020202020204" pitchFamily="34" charset="0"/>
                <a:cs typeface="Arial" panose="020B0604020202020204" pitchFamily="34" charset="0"/>
              </a:rPr>
              <a:t> u </a:t>
            </a:r>
            <a:r>
              <a:rPr lang="en-US" err="1">
                <a:latin typeface="Arial" panose="020B0604020202020204" pitchFamily="34" charset="0"/>
                <a:cs typeface="Arial" panose="020B0604020202020204" pitchFamily="34" charset="0"/>
              </a:rPr>
              <a:t>lớn</a:t>
            </a:r>
            <a:r>
              <a:rPr lang="en-US">
                <a:latin typeface="Arial" panose="020B0604020202020204" pitchFamily="34" charset="0"/>
                <a:cs typeface="Arial" panose="020B0604020202020204" pitchFamily="34" charset="0"/>
              </a:rPr>
              <a:t> (&gt; 3cm) [2] </a:t>
            </a:r>
          </a:p>
          <a:p>
            <a:pPr marL="285750" indent="-285750">
              <a:buFontTx/>
              <a:buChar char="-"/>
            </a:pPr>
            <a:r>
              <a:rPr lang="en-US">
                <a:latin typeface="Arial" panose="020B0604020202020204" pitchFamily="34" charset="0"/>
                <a:cs typeface="Arial" panose="020B0604020202020204" pitchFamily="34" charset="0"/>
              </a:rPr>
              <a:t>Có thể thấy dấu hiệu gián tiếp: dãn đường mật</a:t>
            </a:r>
            <a:endParaRPr lang="vi-VN">
              <a:latin typeface="Arial" panose="020B0604020202020204" pitchFamily="34" charset="0"/>
              <a:cs typeface="Arial" panose="020B0604020202020204" pitchFamily="34" charset="0"/>
            </a:endParaRPr>
          </a:p>
          <a:p>
            <a:pPr marL="285750" indent="-285750">
              <a:buFontTx/>
              <a:buChar char="-"/>
            </a:pPr>
            <a:r>
              <a:rPr lang="en-US">
                <a:latin typeface="Arial" panose="020B0604020202020204" pitchFamily="34" charset="0"/>
                <a:cs typeface="Arial" panose="020B0604020202020204" pitchFamily="34" charset="0"/>
              </a:rPr>
              <a:t>Dùng </a:t>
            </a:r>
            <a:r>
              <a:rPr lang="en-US" err="1">
                <a:latin typeface="Arial" panose="020B0604020202020204" pitchFamily="34" charset="0"/>
                <a:cs typeface="Arial" panose="020B0604020202020204" pitchFamily="34" charset="0"/>
              </a:rPr>
              <a:t>đầu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tay</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các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trường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hợp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có</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vàng</a:t>
            </a:r>
            <a:r>
              <a:rPr lang="en-US">
                <a:latin typeface="Arial" panose="020B0604020202020204" pitchFamily="34" charset="0"/>
                <a:cs typeface="Arial" panose="020B0604020202020204" pitchFamily="34" charset="0"/>
              </a:rPr>
              <a:t> da [2]</a:t>
            </a:r>
          </a:p>
          <a:p>
            <a:endParaRPr lang="vi-VN">
              <a:latin typeface="Arial" panose="020B0604020202020204" pitchFamily="34" charset="0"/>
              <a:cs typeface="Arial" panose="020B0604020202020204" pitchFamily="34" charset="0"/>
            </a:endParaRPr>
          </a:p>
        </p:txBody>
      </p:sp>
      <p:sp>
        <p:nvSpPr>
          <p:cNvPr id="3" name="Hộp Văn bản 2">
            <a:extLst>
              <a:ext uri="{FF2B5EF4-FFF2-40B4-BE49-F238E27FC236}">
                <a16:creationId xmlns:a16="http://schemas.microsoft.com/office/drawing/2014/main" id="{79896686-6D10-CBCA-309A-EA81848096E9}"/>
              </a:ext>
            </a:extLst>
          </p:cNvPr>
          <p:cNvSpPr txBox="1"/>
          <p:nvPr/>
        </p:nvSpPr>
        <p:spPr>
          <a:xfrm>
            <a:off x="533401" y="6057575"/>
            <a:ext cx="9601166" cy="400110"/>
          </a:xfrm>
          <a:prstGeom prst="rect">
            <a:avLst/>
          </a:prstGeom>
          <a:noFill/>
        </p:spPr>
        <p:txBody>
          <a:bodyPr wrap="square">
            <a:spAutoFit/>
          </a:bodyPr>
          <a:lstStyle/>
          <a:p>
            <a:r>
              <a:rPr lang="vi-VN" sz="1000" b="0" i="0">
                <a:effectLst/>
                <a:latin typeface="Arial" panose="020B0604020202020204" pitchFamily="34" charset="0"/>
                <a:cs typeface="Arial" panose="020B0604020202020204" pitchFamily="34" charset="0"/>
              </a:rPr>
              <a:t>[1] </a:t>
            </a:r>
            <a:r>
              <a:rPr lang="en-US" sz="1000">
                <a:latin typeface="Arial" panose="020B0604020202020204" pitchFamily="34" charset="0"/>
                <a:cs typeface="Arial" panose="020B0604020202020204" pitchFamily="34" charset="0"/>
              </a:rPr>
              <a:t>Phan Minh Trí. Ung thư quanh bóng vater. Bệnh học Ngoại khoa Tiêu hóa. 2021</a:t>
            </a:r>
            <a:endParaRPr lang="en-US" sz="1000" b="0" i="0">
              <a:effectLst/>
              <a:latin typeface="Arial" panose="020B0604020202020204" pitchFamily="34" charset="0"/>
              <a:cs typeface="Arial" panose="020B0604020202020204" pitchFamily="34" charset="0"/>
            </a:endParaRPr>
          </a:p>
          <a:p>
            <a:r>
              <a:rPr lang="en-US" sz="1000">
                <a:latin typeface="Arial" panose="020B0604020202020204" pitchFamily="34" charset="0"/>
                <a:cs typeface="Arial" panose="020B0604020202020204" pitchFamily="34" charset="0"/>
              </a:rPr>
              <a:t>[2] Carlos Castillo. Clinical manifestations, diagnosis, and staging of exocrine pancreatic cancer. Uptodate 2022.</a:t>
            </a:r>
          </a:p>
        </p:txBody>
      </p:sp>
      <p:cxnSp>
        <p:nvCxnSpPr>
          <p:cNvPr id="5" name="Đường nối Thẳng 4">
            <a:extLst>
              <a:ext uri="{FF2B5EF4-FFF2-40B4-BE49-F238E27FC236}">
                <a16:creationId xmlns:a16="http://schemas.microsoft.com/office/drawing/2014/main" id="{256AFCB4-7AAE-3B49-8EE8-404C4D1ADBE9}"/>
              </a:ext>
            </a:extLst>
          </p:cNvPr>
          <p:cNvCxnSpPr/>
          <p:nvPr/>
        </p:nvCxnSpPr>
        <p:spPr>
          <a:xfrm>
            <a:off x="571778" y="1606731"/>
            <a:ext cx="0" cy="3631475"/>
          </a:xfrm>
          <a:prstGeom prst="line">
            <a:avLst/>
          </a:prstGeom>
        </p:spPr>
        <p:style>
          <a:lnRef idx="2">
            <a:schemeClr val="accent4"/>
          </a:lnRef>
          <a:fillRef idx="0">
            <a:schemeClr val="accent4"/>
          </a:fillRef>
          <a:effectRef idx="1">
            <a:schemeClr val="accent4"/>
          </a:effectRef>
          <a:fontRef idx="minor">
            <a:schemeClr val="tx1"/>
          </a:fontRef>
        </p:style>
      </p:cxnSp>
      <p:sp>
        <p:nvSpPr>
          <p:cNvPr id="6" name="TextBox 116">
            <a:extLst>
              <a:ext uri="{FF2B5EF4-FFF2-40B4-BE49-F238E27FC236}">
                <a16:creationId xmlns:a16="http://schemas.microsoft.com/office/drawing/2014/main" id="{98285D80-534E-8E64-D366-C1AF39558F24}"/>
              </a:ext>
            </a:extLst>
          </p:cNvPr>
          <p:cNvSpPr txBox="1"/>
          <p:nvPr/>
        </p:nvSpPr>
        <p:spPr>
          <a:xfrm>
            <a:off x="432439" y="1999237"/>
            <a:ext cx="278677" cy="278677"/>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ID">
              <a:latin typeface="Arial" panose="020B0604020202020204" pitchFamily="34" charset="0"/>
              <a:cs typeface="Arial" panose="020B0604020202020204" pitchFamily="34" charset="0"/>
              <a:sym typeface="Calibri" panose="020F0502020204030204" pitchFamily="34" charset="0"/>
            </a:endParaRPr>
          </a:p>
        </p:txBody>
      </p:sp>
      <p:pic>
        <p:nvPicPr>
          <p:cNvPr id="2052" name="Picture 4" descr="1">
            <a:extLst>
              <a:ext uri="{FF2B5EF4-FFF2-40B4-BE49-F238E27FC236}">
                <a16:creationId xmlns:a16="http://schemas.microsoft.com/office/drawing/2014/main" id="{3FB03A34-81C4-5368-DA40-C88FEF463A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786" y="1777401"/>
            <a:ext cx="3264099" cy="244807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3">
            <a:extLst>
              <a:ext uri="{FF2B5EF4-FFF2-40B4-BE49-F238E27FC236}">
                <a16:creationId xmlns:a16="http://schemas.microsoft.com/office/drawing/2014/main" id="{DBCEF81B-593F-40EA-C1EC-7FA5BFE0D1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5220" y="1782735"/>
            <a:ext cx="3276412" cy="2442740"/>
          </a:xfrm>
          <a:prstGeom prst="rect">
            <a:avLst/>
          </a:prstGeom>
          <a:noFill/>
          <a:extLst>
            <a:ext uri="{909E8E84-426E-40DD-AFC4-6F175D3DCCD1}">
              <a14:hiddenFill xmlns:a14="http://schemas.microsoft.com/office/drawing/2010/main">
                <a:solidFill>
                  <a:srgbClr val="FFFFFF"/>
                </a:solidFill>
              </a14:hiddenFill>
            </a:ext>
          </a:extLst>
        </p:spPr>
      </p:pic>
      <p:sp>
        <p:nvSpPr>
          <p:cNvPr id="9" name="Hộp Văn bản 8">
            <a:extLst>
              <a:ext uri="{FF2B5EF4-FFF2-40B4-BE49-F238E27FC236}">
                <a16:creationId xmlns:a16="http://schemas.microsoft.com/office/drawing/2014/main" id="{0E18B173-4F84-7214-2E58-3CD242E5F727}"/>
              </a:ext>
            </a:extLst>
          </p:cNvPr>
          <p:cNvSpPr txBox="1"/>
          <p:nvPr/>
        </p:nvSpPr>
        <p:spPr>
          <a:xfrm>
            <a:off x="5784541" y="4404166"/>
            <a:ext cx="6098240" cy="246221"/>
          </a:xfrm>
          <a:prstGeom prst="rect">
            <a:avLst/>
          </a:prstGeom>
          <a:noFill/>
        </p:spPr>
        <p:txBody>
          <a:bodyPr wrap="square">
            <a:spAutoFit/>
          </a:bodyPr>
          <a:lstStyle/>
          <a:p>
            <a:r>
              <a:rPr lang="vi-VN" sz="1000"/>
              <a:t>www.ultrasoundcases.info</a:t>
            </a:r>
          </a:p>
        </p:txBody>
      </p:sp>
    </p:spTree>
    <p:extLst>
      <p:ext uri="{BB962C8B-B14F-4D97-AF65-F5344CB8AC3E}">
        <p14:creationId xmlns:p14="http://schemas.microsoft.com/office/powerpoint/2010/main" val="2936666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0" name="Straight Connector 99">
            <a:extLst>
              <a:ext uri="{FF2B5EF4-FFF2-40B4-BE49-F238E27FC236}">
                <a16:creationId xmlns:a16="http://schemas.microsoft.com/office/drawing/2014/main" id="{C37D7D94-A4F8-436E-A575-EF167AFBCF7C}"/>
              </a:ext>
            </a:extLst>
          </p:cNvPr>
          <p:cNvCxnSpPr>
            <a:cxnSpLocks/>
          </p:cNvCxnSpPr>
          <p:nvPr/>
        </p:nvCxnSpPr>
        <p:spPr>
          <a:xfrm flipV="1">
            <a:off x="5824403" y="6168027"/>
            <a:ext cx="4543026" cy="7974"/>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Freeform: Shape 16">
            <a:extLst>
              <a:ext uri="{FF2B5EF4-FFF2-40B4-BE49-F238E27FC236}">
                <a16:creationId xmlns:a16="http://schemas.microsoft.com/office/drawing/2014/main" id="{0A27ABDB-8549-4CFC-8E4E-B98508D1A959}"/>
              </a:ext>
            </a:extLst>
          </p:cNvPr>
          <p:cNvSpPr/>
          <p:nvPr/>
        </p:nvSpPr>
        <p:spPr>
          <a:xfrm rot="10800000">
            <a:off x="7931350" y="0"/>
            <a:ext cx="4260647" cy="4915504"/>
          </a:xfrm>
          <a:custGeom>
            <a:avLst/>
            <a:gdLst>
              <a:gd name="connsiteX0" fmla="*/ 4260647 w 4260647"/>
              <a:gd name="connsiteY0" fmla="*/ 4915504 h 4915504"/>
              <a:gd name="connsiteX1" fmla="*/ 0 w 4260647"/>
              <a:gd name="connsiteY1" fmla="*/ 4915504 h 4915504"/>
              <a:gd name="connsiteX2" fmla="*/ 0 w 4260647"/>
              <a:gd name="connsiteY2" fmla="*/ 2541 h 4915504"/>
              <a:gd name="connsiteX3" fmla="*/ 753 w 4260647"/>
              <a:gd name="connsiteY3" fmla="*/ 2348 h 4915504"/>
              <a:gd name="connsiteX4" fmla="*/ 52945 w 4260647"/>
              <a:gd name="connsiteY4" fmla="*/ 674 h 4915504"/>
              <a:gd name="connsiteX5" fmla="*/ 504441 w 4260647"/>
              <a:gd name="connsiteY5" fmla="*/ 470286 h 4915504"/>
              <a:gd name="connsiteX6" fmla="*/ 961863 w 4260647"/>
              <a:gd name="connsiteY6" fmla="*/ 3422670 h 4915504"/>
              <a:gd name="connsiteX7" fmla="*/ 4052727 w 4260647"/>
              <a:gd name="connsiteY7" fmla="*/ 4678281 h 4915504"/>
              <a:gd name="connsiteX8" fmla="*/ 4182626 w 4260647"/>
              <a:gd name="connsiteY8" fmla="*/ 4809547 h 491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0647" h="4915504">
                <a:moveTo>
                  <a:pt x="4260647" y="4915504"/>
                </a:moveTo>
                <a:lnTo>
                  <a:pt x="0" y="4915504"/>
                </a:lnTo>
                <a:lnTo>
                  <a:pt x="0" y="2541"/>
                </a:lnTo>
                <a:lnTo>
                  <a:pt x="753" y="2348"/>
                </a:lnTo>
                <a:cubicBezTo>
                  <a:pt x="17819" y="-62"/>
                  <a:pt x="35256" y="-613"/>
                  <a:pt x="52945" y="674"/>
                </a:cubicBezTo>
                <a:cubicBezTo>
                  <a:pt x="212145" y="12257"/>
                  <a:pt x="391718" y="172820"/>
                  <a:pt x="504441" y="470286"/>
                </a:cubicBezTo>
                <a:cubicBezTo>
                  <a:pt x="704835" y="999113"/>
                  <a:pt x="370481" y="2721338"/>
                  <a:pt x="961863" y="3422670"/>
                </a:cubicBezTo>
                <a:cubicBezTo>
                  <a:pt x="1553243" y="4124002"/>
                  <a:pt x="3448277" y="4155110"/>
                  <a:pt x="4052727" y="4678281"/>
                </a:cubicBezTo>
                <a:cubicBezTo>
                  <a:pt x="4099949" y="4719154"/>
                  <a:pt x="4143137" y="4763099"/>
                  <a:pt x="4182626" y="4809547"/>
                </a:cubicBezTo>
                <a:close/>
              </a:path>
            </a:pathLst>
          </a:custGeom>
          <a:gradFill>
            <a:gsLst>
              <a:gs pos="10000">
                <a:schemeClr val="bg1">
                  <a:lumMod val="85000"/>
                  <a:alpha val="10000"/>
                </a:schemeClr>
              </a:gs>
              <a:gs pos="100000">
                <a:schemeClr val="bg1">
                  <a:lumMod val="95000"/>
                  <a:alpha val="5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grpSp>
        <p:nvGrpSpPr>
          <p:cNvPr id="8" name="Group 7">
            <a:extLst>
              <a:ext uri="{FF2B5EF4-FFF2-40B4-BE49-F238E27FC236}">
                <a16:creationId xmlns:a16="http://schemas.microsoft.com/office/drawing/2014/main" id="{0B08BBB2-D723-40AF-8467-E62CB87D54D3}"/>
              </a:ext>
            </a:extLst>
          </p:cNvPr>
          <p:cNvGrpSpPr/>
          <p:nvPr/>
        </p:nvGrpSpPr>
        <p:grpSpPr>
          <a:xfrm>
            <a:off x="533401" y="492718"/>
            <a:ext cx="8075021" cy="965827"/>
            <a:chOff x="533401" y="492718"/>
            <a:chExt cx="8075021" cy="965827"/>
          </a:xfrm>
        </p:grpSpPr>
        <p:sp>
          <p:nvSpPr>
            <p:cNvPr id="13" name="TextBox 12">
              <a:extLst>
                <a:ext uri="{FF2B5EF4-FFF2-40B4-BE49-F238E27FC236}">
                  <a16:creationId xmlns:a16="http://schemas.microsoft.com/office/drawing/2014/main" id="{1BDC47C5-632E-4F29-B869-B455C3444DF4}"/>
                </a:ext>
              </a:extLst>
            </p:cNvPr>
            <p:cNvSpPr txBox="1"/>
            <p:nvPr/>
          </p:nvSpPr>
          <p:spPr>
            <a:xfrm>
              <a:off x="533402" y="492718"/>
              <a:ext cx="882648" cy="66082"/>
            </a:xfrm>
            <a:prstGeom prst="roundRect">
              <a:avLst>
                <a:gd name="adj" fmla="val 50000"/>
              </a:avLst>
            </a:pr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US">
                <a:latin typeface="Arial" panose="020B0604020202020204" pitchFamily="34" charset="0"/>
                <a:cs typeface="Arial" panose="020B0604020202020204" pitchFamily="34" charset="0"/>
                <a:sym typeface="Calibri" panose="020F0502020204030204" pitchFamily="34" charset="0"/>
              </a:endParaRPr>
            </a:p>
          </p:txBody>
        </p:sp>
        <p:sp>
          <p:nvSpPr>
            <p:cNvPr id="14" name="TextBox 13">
              <a:extLst>
                <a:ext uri="{FF2B5EF4-FFF2-40B4-BE49-F238E27FC236}">
                  <a16:creationId xmlns:a16="http://schemas.microsoft.com/office/drawing/2014/main" id="{75D937E8-ACE5-44B9-8289-4EA6EFF979B0}"/>
                </a:ext>
              </a:extLst>
            </p:cNvPr>
            <p:cNvSpPr txBox="1"/>
            <p:nvPr/>
          </p:nvSpPr>
          <p:spPr>
            <a:xfrm>
              <a:off x="533401" y="966102"/>
              <a:ext cx="8075021" cy="492443"/>
            </a:xfrm>
            <a:prstGeom prst="rect">
              <a:avLst/>
            </a:prstGeom>
            <a:noFill/>
          </p:spPr>
          <p:txBody>
            <a:bodyPr wrap="square" lIns="0" tIns="0" rIns="0" bIns="0" rtlCol="0" anchor="t">
              <a:spAutoFit/>
            </a:bodyPr>
            <a:lstStyle/>
            <a:p>
              <a:r>
                <a:rPr lang="es-ES" sz="3200" b="1">
                  <a:latin typeface="Arial" panose="020B0604020202020204" pitchFamily="34" charset="0"/>
                  <a:ea typeface="Segoe UI Black" panose="020B0A02040204020203" pitchFamily="34" charset="0"/>
                  <a:cs typeface="Arial" panose="020B0604020202020204" pitchFamily="34" charset="0"/>
                </a:rPr>
                <a:t>1. Có u hay không, u cơ quan nào?</a:t>
              </a:r>
              <a:endParaRPr lang="en-US" sz="3200" b="1">
                <a:latin typeface="Arial" panose="020B0604020202020204" pitchFamily="34" charset="0"/>
                <a:ea typeface="Segoe UI Black" panose="020B0A02040204020203" pitchFamily="34" charset="0"/>
                <a:cs typeface="Arial" panose="020B0604020202020204" pitchFamily="34" charset="0"/>
              </a:endParaRPr>
            </a:p>
          </p:txBody>
        </p:sp>
      </p:grpSp>
      <p:sp>
        <p:nvSpPr>
          <p:cNvPr id="15" name="Freeform: Shape 14">
            <a:extLst>
              <a:ext uri="{FF2B5EF4-FFF2-40B4-BE49-F238E27FC236}">
                <a16:creationId xmlns:a16="http://schemas.microsoft.com/office/drawing/2014/main" id="{ACE311CC-2A7E-4437-A2BA-54D6597BDD16}"/>
              </a:ext>
            </a:extLst>
          </p:cNvPr>
          <p:cNvSpPr/>
          <p:nvPr/>
        </p:nvSpPr>
        <p:spPr>
          <a:xfrm>
            <a:off x="2" y="4404166"/>
            <a:ext cx="3904341" cy="2453834"/>
          </a:xfrm>
          <a:custGeom>
            <a:avLst/>
            <a:gdLst>
              <a:gd name="connsiteX0" fmla="*/ 82743 w 7167829"/>
              <a:gd name="connsiteY0" fmla="*/ 504 h 4504899"/>
              <a:gd name="connsiteX1" fmla="*/ 788343 w 7167829"/>
              <a:gd name="connsiteY1" fmla="*/ 351999 h 4504899"/>
              <a:gd name="connsiteX2" fmla="*/ 1503205 w 7167829"/>
              <a:gd name="connsiteY2" fmla="*/ 2561799 h 4504899"/>
              <a:gd name="connsiteX3" fmla="*/ 6333627 w 7167829"/>
              <a:gd name="connsiteY3" fmla="*/ 3501599 h 4504899"/>
              <a:gd name="connsiteX4" fmla="*/ 7163377 w 7167829"/>
              <a:gd name="connsiteY4" fmla="*/ 4458750 h 4504899"/>
              <a:gd name="connsiteX5" fmla="*/ 7167829 w 7167829"/>
              <a:gd name="connsiteY5" fmla="*/ 4504899 h 4504899"/>
              <a:gd name="connsiteX6" fmla="*/ 0 w 7167829"/>
              <a:gd name="connsiteY6" fmla="*/ 4504899 h 4504899"/>
              <a:gd name="connsiteX7" fmla="*/ 0 w 7167829"/>
              <a:gd name="connsiteY7" fmla="*/ 1902 h 4504899"/>
              <a:gd name="connsiteX8" fmla="*/ 1177 w 7167829"/>
              <a:gd name="connsiteY8" fmla="*/ 1757 h 4504899"/>
              <a:gd name="connsiteX9" fmla="*/ 82743 w 7167829"/>
              <a:gd name="connsiteY9" fmla="*/ 504 h 450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67829" h="4504899">
                <a:moveTo>
                  <a:pt x="82743" y="504"/>
                </a:moveTo>
                <a:cubicBezTo>
                  <a:pt x="331541" y="9174"/>
                  <a:pt x="612180" y="129352"/>
                  <a:pt x="788343" y="351999"/>
                </a:cubicBezTo>
                <a:cubicBezTo>
                  <a:pt x="1101521" y="747816"/>
                  <a:pt x="578990" y="2036866"/>
                  <a:pt x="1503205" y="2561799"/>
                </a:cubicBezTo>
                <a:cubicBezTo>
                  <a:pt x="2427419" y="3086732"/>
                  <a:pt x="5388989" y="3110016"/>
                  <a:pt x="6333627" y="3501599"/>
                </a:cubicBezTo>
                <a:cubicBezTo>
                  <a:pt x="6924026" y="3746339"/>
                  <a:pt x="7110853" y="4138253"/>
                  <a:pt x="7163377" y="4458750"/>
                </a:cubicBezTo>
                <a:lnTo>
                  <a:pt x="7167829" y="4504899"/>
                </a:lnTo>
                <a:lnTo>
                  <a:pt x="0" y="4504899"/>
                </a:lnTo>
                <a:lnTo>
                  <a:pt x="0" y="1902"/>
                </a:lnTo>
                <a:lnTo>
                  <a:pt x="1177" y="1757"/>
                </a:lnTo>
                <a:cubicBezTo>
                  <a:pt x="27848" y="-46"/>
                  <a:pt x="55099" y="-459"/>
                  <a:pt x="82743" y="504"/>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grpSp>
        <p:nvGrpSpPr>
          <p:cNvPr id="185" name="Group 184">
            <a:extLst>
              <a:ext uri="{FF2B5EF4-FFF2-40B4-BE49-F238E27FC236}">
                <a16:creationId xmlns:a16="http://schemas.microsoft.com/office/drawing/2014/main" id="{8ED9B3ED-7120-4603-8CCD-E00D81660B0D}"/>
              </a:ext>
            </a:extLst>
          </p:cNvPr>
          <p:cNvGrpSpPr/>
          <p:nvPr/>
        </p:nvGrpSpPr>
        <p:grpSpPr>
          <a:xfrm>
            <a:off x="9479066" y="1003513"/>
            <a:ext cx="1165214" cy="931489"/>
            <a:chOff x="10053740" y="592613"/>
            <a:chExt cx="1072349" cy="857252"/>
          </a:xfrm>
        </p:grpSpPr>
        <p:sp>
          <p:nvSpPr>
            <p:cNvPr id="183" name="Freeform: Shape 182">
              <a:extLst>
                <a:ext uri="{FF2B5EF4-FFF2-40B4-BE49-F238E27FC236}">
                  <a16:creationId xmlns:a16="http://schemas.microsoft.com/office/drawing/2014/main" id="{9BD9D4C9-303D-41A4-A402-99D2D79FA1F4}"/>
                </a:ext>
              </a:extLst>
            </p:cNvPr>
            <p:cNvSpPr/>
            <p:nvPr/>
          </p:nvSpPr>
          <p:spPr>
            <a:xfrm>
              <a:off x="10419674" y="890707"/>
              <a:ext cx="706415" cy="559158"/>
            </a:xfrm>
            <a:custGeom>
              <a:avLst/>
              <a:gdLst>
                <a:gd name="connsiteX0" fmla="*/ 177502 w 704333"/>
                <a:gd name="connsiteY0" fmla="*/ 49126 h 580325"/>
                <a:gd name="connsiteX1" fmla="*/ 6052 w 704333"/>
                <a:gd name="connsiteY1" fmla="*/ 426316 h 580325"/>
                <a:gd name="connsiteX2" fmla="*/ 428962 w 704333"/>
                <a:gd name="connsiteY2" fmla="*/ 574906 h 580325"/>
                <a:gd name="connsiteX3" fmla="*/ 703282 w 704333"/>
                <a:gd name="connsiteY3" fmla="*/ 254866 h 580325"/>
                <a:gd name="connsiteX4" fmla="*/ 508972 w 704333"/>
                <a:gd name="connsiteY4" fmla="*/ 71986 h 580325"/>
                <a:gd name="connsiteX5" fmla="*/ 154642 w 704333"/>
                <a:gd name="connsiteY5" fmla="*/ 3406 h 580325"/>
                <a:gd name="connsiteX6" fmla="*/ 177502 w 704333"/>
                <a:gd name="connsiteY6" fmla="*/ 49126 h 580325"/>
                <a:gd name="connsiteX0" fmla="*/ 179584 w 706415"/>
                <a:gd name="connsiteY0" fmla="*/ 27959 h 559158"/>
                <a:gd name="connsiteX1" fmla="*/ 8134 w 706415"/>
                <a:gd name="connsiteY1" fmla="*/ 405149 h 559158"/>
                <a:gd name="connsiteX2" fmla="*/ 431044 w 706415"/>
                <a:gd name="connsiteY2" fmla="*/ 553739 h 559158"/>
                <a:gd name="connsiteX3" fmla="*/ 705364 w 706415"/>
                <a:gd name="connsiteY3" fmla="*/ 233699 h 559158"/>
                <a:gd name="connsiteX4" fmla="*/ 511054 w 706415"/>
                <a:gd name="connsiteY4" fmla="*/ 50819 h 559158"/>
                <a:gd name="connsiteX5" fmla="*/ 179584 w 706415"/>
                <a:gd name="connsiteY5" fmla="*/ 27959 h 55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415" h="559158">
                  <a:moveTo>
                    <a:pt x="179584" y="27959"/>
                  </a:moveTo>
                  <a:cubicBezTo>
                    <a:pt x="95764" y="87014"/>
                    <a:pt x="-33776" y="317519"/>
                    <a:pt x="8134" y="405149"/>
                  </a:cubicBezTo>
                  <a:cubicBezTo>
                    <a:pt x="50044" y="492779"/>
                    <a:pt x="314839" y="582314"/>
                    <a:pt x="431044" y="553739"/>
                  </a:cubicBezTo>
                  <a:cubicBezTo>
                    <a:pt x="547249" y="525164"/>
                    <a:pt x="692029" y="317519"/>
                    <a:pt x="705364" y="233699"/>
                  </a:cubicBezTo>
                  <a:cubicBezTo>
                    <a:pt x="718699" y="149879"/>
                    <a:pt x="602494" y="92729"/>
                    <a:pt x="511054" y="50819"/>
                  </a:cubicBezTo>
                  <a:cubicBezTo>
                    <a:pt x="423424" y="16529"/>
                    <a:pt x="263404" y="-31096"/>
                    <a:pt x="179584" y="27959"/>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Arial" panose="020B0604020202020204" pitchFamily="34" charset="0"/>
                <a:cs typeface="Arial" panose="020B0604020202020204" pitchFamily="34" charset="0"/>
              </a:endParaRPr>
            </a:p>
          </p:txBody>
        </p:sp>
        <p:sp>
          <p:nvSpPr>
            <p:cNvPr id="184" name="Freeform: Shape 183">
              <a:extLst>
                <a:ext uri="{FF2B5EF4-FFF2-40B4-BE49-F238E27FC236}">
                  <a16:creationId xmlns:a16="http://schemas.microsoft.com/office/drawing/2014/main" id="{FF35A2C7-7F7E-49E8-91F3-9D5BBBDCA451}"/>
                </a:ext>
              </a:extLst>
            </p:cNvPr>
            <p:cNvSpPr/>
            <p:nvPr/>
          </p:nvSpPr>
          <p:spPr>
            <a:xfrm>
              <a:off x="10053740" y="592613"/>
              <a:ext cx="289173" cy="267730"/>
            </a:xfrm>
            <a:custGeom>
              <a:avLst/>
              <a:gdLst>
                <a:gd name="connsiteX0" fmla="*/ 31917 w 289173"/>
                <a:gd name="connsiteY0" fmla="*/ 21108 h 267730"/>
                <a:gd name="connsiteX1" fmla="*/ 22392 w 289173"/>
                <a:gd name="connsiteY1" fmla="*/ 259233 h 267730"/>
                <a:gd name="connsiteX2" fmla="*/ 284330 w 289173"/>
                <a:gd name="connsiteY2" fmla="*/ 197321 h 267730"/>
                <a:gd name="connsiteX3" fmla="*/ 179555 w 289173"/>
                <a:gd name="connsiteY3" fmla="*/ 30633 h 267730"/>
                <a:gd name="connsiteX4" fmla="*/ 31917 w 289173"/>
                <a:gd name="connsiteY4" fmla="*/ 21108 h 267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173" h="267730">
                  <a:moveTo>
                    <a:pt x="31917" y="21108"/>
                  </a:moveTo>
                  <a:cubicBezTo>
                    <a:pt x="5723" y="59208"/>
                    <a:pt x="-19677" y="229864"/>
                    <a:pt x="22392" y="259233"/>
                  </a:cubicBezTo>
                  <a:cubicBezTo>
                    <a:pt x="64461" y="288602"/>
                    <a:pt x="258136" y="235421"/>
                    <a:pt x="284330" y="197321"/>
                  </a:cubicBezTo>
                  <a:cubicBezTo>
                    <a:pt x="310524" y="159221"/>
                    <a:pt x="224005" y="58414"/>
                    <a:pt x="179555" y="30633"/>
                  </a:cubicBezTo>
                  <a:cubicBezTo>
                    <a:pt x="135105" y="2852"/>
                    <a:pt x="58111" y="-16992"/>
                    <a:pt x="31917" y="21108"/>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Arial" panose="020B0604020202020204" pitchFamily="34" charset="0"/>
                <a:cs typeface="Arial" panose="020B0604020202020204" pitchFamily="34" charset="0"/>
              </a:endParaRPr>
            </a:p>
          </p:txBody>
        </p:sp>
      </p:grpSp>
      <p:sp>
        <p:nvSpPr>
          <p:cNvPr id="2" name="Hộp Văn bản 1">
            <a:extLst>
              <a:ext uri="{FF2B5EF4-FFF2-40B4-BE49-F238E27FC236}">
                <a16:creationId xmlns:a16="http://schemas.microsoft.com/office/drawing/2014/main" id="{511BE542-45C3-ED1F-247C-ABA6C10188DC}"/>
              </a:ext>
            </a:extLst>
          </p:cNvPr>
          <p:cNvSpPr txBox="1"/>
          <p:nvPr/>
        </p:nvSpPr>
        <p:spPr>
          <a:xfrm>
            <a:off x="1547720" y="1837916"/>
            <a:ext cx="7282787" cy="3901837"/>
          </a:xfrm>
          <a:prstGeom prst="rect">
            <a:avLst/>
          </a:prstGeom>
          <a:solidFill>
            <a:schemeClr val="bg1">
              <a:lumMod val="95000"/>
              <a:alpha val="50000"/>
            </a:schemeClr>
          </a:solidFill>
        </p:spPr>
        <p:txBody>
          <a:bodyPr wrap="square" rtlCol="0">
            <a:spAutoFit/>
          </a:bodyPr>
          <a:lstStyle/>
          <a:p>
            <a:pPr>
              <a:lnSpc>
                <a:spcPct val="150000"/>
              </a:lnSpc>
            </a:pPr>
            <a:r>
              <a:rPr lang="vi-VN" sz="2400" u="sng">
                <a:latin typeface="Arial" panose="020B0604020202020204" pitchFamily="34" charset="0"/>
                <a:cs typeface="Arial" panose="020B0604020202020204" pitchFamily="34" charset="0"/>
              </a:rPr>
              <a:t>CT scan bụng</a:t>
            </a:r>
          </a:p>
          <a:p>
            <a:pPr marL="285750" indent="-285750">
              <a:lnSpc>
                <a:spcPct val="150000"/>
              </a:lnSpc>
              <a:buFontTx/>
              <a:buChar char="-"/>
            </a:pPr>
            <a:r>
              <a:rPr lang="en-US" sz="2400" err="1">
                <a:latin typeface="Arial" panose="020B0604020202020204" pitchFamily="34" charset="0"/>
                <a:cs typeface="Arial" panose="020B0604020202020204" pitchFamily="34" charset="0"/>
              </a:rPr>
              <a:t>Trực</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tiếp</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phát</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hiện</a:t>
            </a:r>
            <a:r>
              <a:rPr lang="en-US" sz="2400">
                <a:latin typeface="Arial" panose="020B0604020202020204" pitchFamily="34" charset="0"/>
                <a:cs typeface="Arial" panose="020B0604020202020204" pitchFamily="34" charset="0"/>
              </a:rPr>
              <a:t> u </a:t>
            </a:r>
            <a:r>
              <a:rPr lang="en-US" sz="2400" err="1">
                <a:latin typeface="Arial" panose="020B0604020202020204" pitchFamily="34" charset="0"/>
                <a:cs typeface="Arial" panose="020B0604020202020204" pitchFamily="34" charset="0"/>
              </a:rPr>
              <a:t>quanh</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bóng</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vater</a:t>
            </a:r>
            <a:endParaRPr lang="en-US" sz="2400">
              <a:latin typeface="Arial" panose="020B0604020202020204" pitchFamily="34" charset="0"/>
              <a:cs typeface="Arial" panose="020B0604020202020204" pitchFamily="34" charset="0"/>
            </a:endParaRPr>
          </a:p>
          <a:p>
            <a:pPr marL="285750" indent="-285750">
              <a:lnSpc>
                <a:spcPct val="150000"/>
              </a:lnSpc>
              <a:buFontTx/>
              <a:buChar char="-"/>
            </a:pPr>
            <a:r>
              <a:rPr lang="en-US" sz="2400">
                <a:latin typeface="Arial" panose="020B0604020202020204" pitchFamily="34" charset="0"/>
                <a:cs typeface="Arial" panose="020B0604020202020204" pitchFamily="34" charset="0"/>
              </a:rPr>
              <a:t>Có thể </a:t>
            </a:r>
            <a:r>
              <a:rPr lang="en-US" sz="2400" err="1">
                <a:latin typeface="Arial" panose="020B0604020202020204" pitchFamily="34" charset="0"/>
                <a:cs typeface="Arial" panose="020B0604020202020204" pitchFamily="34" charset="0"/>
              </a:rPr>
              <a:t>sử</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dụng</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đầu</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tay</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khi</a:t>
            </a:r>
            <a:r>
              <a:rPr lang="en-US" sz="2400">
                <a:latin typeface="Arial" panose="020B0604020202020204" pitchFamily="34" charset="0"/>
                <a:cs typeface="Arial" panose="020B0604020202020204" pitchFamily="34" charset="0"/>
              </a:rPr>
              <a:t>: đau </a:t>
            </a:r>
            <a:r>
              <a:rPr lang="en-US" sz="2400" err="1">
                <a:latin typeface="Arial" panose="020B0604020202020204" pitchFamily="34" charset="0"/>
                <a:cs typeface="Arial" panose="020B0604020202020204" pitchFamily="34" charset="0"/>
              </a:rPr>
              <a:t>thượng</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vị</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sụt</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cân</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không</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vàng</a:t>
            </a:r>
            <a:r>
              <a:rPr lang="en-US" sz="2400">
                <a:latin typeface="Arial" panose="020B0604020202020204" pitchFamily="34" charset="0"/>
                <a:cs typeface="Arial" panose="020B0604020202020204" pitchFamily="34" charset="0"/>
              </a:rPr>
              <a:t> da [1]</a:t>
            </a:r>
          </a:p>
          <a:p>
            <a:pPr marL="285750" indent="-285750">
              <a:lnSpc>
                <a:spcPct val="150000"/>
              </a:lnSpc>
              <a:buFontTx/>
              <a:buChar char="-"/>
            </a:pPr>
            <a:r>
              <a:rPr lang="vi-VN" sz="2400">
                <a:latin typeface="Arial" panose="020B0604020202020204" pitchFamily="34" charset="0"/>
                <a:cs typeface="Arial" panose="020B0604020202020204" pitchFamily="34" charset="0"/>
              </a:rPr>
              <a:t>Trong u tụy: Độ nhạy 98%: u ≥ 2 cm, 68-77%: u&lt;2cm [2] </a:t>
            </a:r>
          </a:p>
          <a:p>
            <a:pPr marL="285750" indent="-285750">
              <a:lnSpc>
                <a:spcPct val="150000"/>
              </a:lnSpc>
              <a:buFontTx/>
              <a:buChar char="-"/>
            </a:pPr>
            <a:r>
              <a:rPr lang="vi-VN" sz="2400">
                <a:latin typeface="Arial" panose="020B0604020202020204" pitchFamily="34" charset="0"/>
                <a:cs typeface="Arial" panose="020B0604020202020204" pitchFamily="34" charset="0"/>
              </a:rPr>
              <a:t>CT protocol tụy được khuyến cáo</a:t>
            </a:r>
          </a:p>
        </p:txBody>
      </p:sp>
      <p:sp>
        <p:nvSpPr>
          <p:cNvPr id="3" name="Hộp Văn bản 2">
            <a:extLst>
              <a:ext uri="{FF2B5EF4-FFF2-40B4-BE49-F238E27FC236}">
                <a16:creationId xmlns:a16="http://schemas.microsoft.com/office/drawing/2014/main" id="{79896686-6D10-CBCA-309A-EA81848096E9}"/>
              </a:ext>
            </a:extLst>
          </p:cNvPr>
          <p:cNvSpPr txBox="1"/>
          <p:nvPr/>
        </p:nvSpPr>
        <p:spPr>
          <a:xfrm>
            <a:off x="533401" y="6057575"/>
            <a:ext cx="9601166" cy="553998"/>
          </a:xfrm>
          <a:prstGeom prst="rect">
            <a:avLst/>
          </a:prstGeom>
          <a:noFill/>
        </p:spPr>
        <p:txBody>
          <a:bodyPr wrap="square">
            <a:spAutoFit/>
          </a:bodyPr>
          <a:lstStyle/>
          <a:p>
            <a:r>
              <a:rPr lang="vi-VN" sz="1000" b="0" i="0">
                <a:effectLst/>
                <a:latin typeface="Arial" panose="020B0604020202020204" pitchFamily="34" charset="0"/>
                <a:cs typeface="Arial" panose="020B0604020202020204" pitchFamily="34" charset="0"/>
              </a:rPr>
              <a:t>[</a:t>
            </a:r>
            <a:r>
              <a:rPr lang="en-US" sz="1000">
                <a:latin typeface="Arial" panose="020B0604020202020204" pitchFamily="34" charset="0"/>
                <a:cs typeface="Arial" panose="020B0604020202020204" pitchFamily="34" charset="0"/>
              </a:rPr>
              <a:t>1] Carlos Castillo. Clinical manifestations, diagnosis, and staging of exocrine pancreatic cancer. Uptodate 2022.</a:t>
            </a:r>
          </a:p>
          <a:p>
            <a:r>
              <a:rPr lang="en-US" sz="1000">
                <a:latin typeface="Arial" panose="020B0604020202020204" pitchFamily="34" charset="0"/>
                <a:cs typeface="Arial" panose="020B0604020202020204" pitchFamily="34" charset="0"/>
              </a:rPr>
              <a:t>[2] </a:t>
            </a:r>
            <a:r>
              <a:rPr lang="vi-VN" sz="1000" b="0" i="0">
                <a:effectLst/>
                <a:latin typeface="Arial" panose="020B0604020202020204" pitchFamily="34" charset="0"/>
                <a:cs typeface="Arial" panose="020B0604020202020204" pitchFamily="34" charset="0"/>
              </a:rPr>
              <a:t>Shrikhande SV, Barreto SG, Goel M, Arya S. Multimodality imaging of pancreatic ductal adenocarcinoma: a review of the literature. HPB (Oxford). 2012 Oct;14(10):658-68</a:t>
            </a:r>
            <a:r>
              <a:rPr lang="en-US" sz="1000" b="0" i="0">
                <a:effectLst/>
                <a:latin typeface="Arial" panose="020B0604020202020204" pitchFamily="34" charset="0"/>
                <a:cs typeface="Arial" panose="020B0604020202020204" pitchFamily="34" charset="0"/>
              </a:rPr>
              <a:t>.</a:t>
            </a:r>
            <a:endParaRPr lang="vi-VN" sz="1000">
              <a:latin typeface="Arial" panose="020B0604020202020204" pitchFamily="34" charset="0"/>
              <a:cs typeface="Arial" panose="020B0604020202020204" pitchFamily="34" charset="0"/>
            </a:endParaRPr>
          </a:p>
        </p:txBody>
      </p:sp>
      <p:cxnSp>
        <p:nvCxnSpPr>
          <p:cNvPr id="5" name="Đường nối Thẳng 4">
            <a:extLst>
              <a:ext uri="{FF2B5EF4-FFF2-40B4-BE49-F238E27FC236}">
                <a16:creationId xmlns:a16="http://schemas.microsoft.com/office/drawing/2014/main" id="{256AFCB4-7AAE-3B49-8EE8-404C4D1ADBE9}"/>
              </a:ext>
            </a:extLst>
          </p:cNvPr>
          <p:cNvCxnSpPr/>
          <p:nvPr/>
        </p:nvCxnSpPr>
        <p:spPr>
          <a:xfrm>
            <a:off x="1293223" y="1606731"/>
            <a:ext cx="0" cy="3631475"/>
          </a:xfrm>
          <a:prstGeom prst="line">
            <a:avLst/>
          </a:prstGeom>
        </p:spPr>
        <p:style>
          <a:lnRef idx="2">
            <a:schemeClr val="accent4"/>
          </a:lnRef>
          <a:fillRef idx="0">
            <a:schemeClr val="accent4"/>
          </a:fillRef>
          <a:effectRef idx="1">
            <a:schemeClr val="accent4"/>
          </a:effectRef>
          <a:fontRef idx="minor">
            <a:schemeClr val="tx1"/>
          </a:fontRef>
        </p:style>
      </p:cxnSp>
      <p:sp>
        <p:nvSpPr>
          <p:cNvPr id="6" name="TextBox 116">
            <a:extLst>
              <a:ext uri="{FF2B5EF4-FFF2-40B4-BE49-F238E27FC236}">
                <a16:creationId xmlns:a16="http://schemas.microsoft.com/office/drawing/2014/main" id="{98285D80-534E-8E64-D366-C1AF39558F24}"/>
              </a:ext>
            </a:extLst>
          </p:cNvPr>
          <p:cNvSpPr txBox="1"/>
          <p:nvPr/>
        </p:nvSpPr>
        <p:spPr>
          <a:xfrm>
            <a:off x="1153884" y="1999237"/>
            <a:ext cx="278677" cy="278677"/>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ID">
              <a:latin typeface="Arial" panose="020B0604020202020204" pitchFamily="34" charset="0"/>
              <a:cs typeface="Arial" panose="020B0604020202020204" pitchFamily="34" charset="0"/>
              <a:sym typeface="Calibri" panose="020F0502020204030204" pitchFamily="34" charset="0"/>
            </a:endParaRPr>
          </a:p>
        </p:txBody>
      </p:sp>
    </p:spTree>
    <p:extLst>
      <p:ext uri="{BB962C8B-B14F-4D97-AF65-F5344CB8AC3E}">
        <p14:creationId xmlns:p14="http://schemas.microsoft.com/office/powerpoint/2010/main" val="24605587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8528E6BF-039B-40A0-83F3-061F667D2490}"/>
              </a:ext>
            </a:extLst>
          </p:cNvPr>
          <p:cNvSpPr/>
          <p:nvPr/>
        </p:nvSpPr>
        <p:spPr>
          <a:xfrm>
            <a:off x="7160575" y="0"/>
            <a:ext cx="5031426" cy="6858000"/>
          </a:xfrm>
          <a:custGeom>
            <a:avLst/>
            <a:gdLst>
              <a:gd name="connsiteX0" fmla="*/ 634 w 4115097"/>
              <a:gd name="connsiteY0" fmla="*/ 0 h 6858000"/>
              <a:gd name="connsiteX1" fmla="*/ 4115097 w 4115097"/>
              <a:gd name="connsiteY1" fmla="*/ 0 h 6858000"/>
              <a:gd name="connsiteX2" fmla="*/ 4115097 w 4115097"/>
              <a:gd name="connsiteY2" fmla="*/ 6858000 h 6858000"/>
              <a:gd name="connsiteX3" fmla="*/ 4112397 w 4115097"/>
              <a:gd name="connsiteY3" fmla="*/ 6858000 h 6858000"/>
              <a:gd name="connsiteX4" fmla="*/ 4056649 w 4115097"/>
              <a:gd name="connsiteY4" fmla="*/ 6811547 h 6858000"/>
              <a:gd name="connsiteX5" fmla="*/ 3632497 w 4115097"/>
              <a:gd name="connsiteY5" fmla="*/ 6121400 h 6858000"/>
              <a:gd name="connsiteX6" fmla="*/ 3048297 w 4115097"/>
              <a:gd name="connsiteY6" fmla="*/ 2540000 h 6858000"/>
              <a:gd name="connsiteX7" fmla="*/ 2260897 w 4115097"/>
              <a:gd name="connsiteY7" fmla="*/ 1054100 h 6858000"/>
              <a:gd name="connsiteX8" fmla="*/ 686097 w 4115097"/>
              <a:gd name="connsiteY8" fmla="*/ 736600 h 6858000"/>
              <a:gd name="connsiteX9" fmla="*/ 0 w 4115097"/>
              <a:gd name="connsiteY9" fmla="*/ 2728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15097" h="6858000">
                <a:moveTo>
                  <a:pt x="634" y="0"/>
                </a:moveTo>
                <a:lnTo>
                  <a:pt x="4115097" y="0"/>
                </a:lnTo>
                <a:lnTo>
                  <a:pt x="4115097" y="6858000"/>
                </a:lnTo>
                <a:lnTo>
                  <a:pt x="4112397" y="6858000"/>
                </a:lnTo>
                <a:lnTo>
                  <a:pt x="4056649" y="6811547"/>
                </a:lnTo>
                <a:cubicBezTo>
                  <a:pt x="3899718" y="6669617"/>
                  <a:pt x="3743622" y="6447367"/>
                  <a:pt x="3632497" y="6121400"/>
                </a:cubicBezTo>
                <a:cubicBezTo>
                  <a:pt x="3378497" y="5376333"/>
                  <a:pt x="3276897" y="3384550"/>
                  <a:pt x="3048297" y="2540000"/>
                </a:cubicBezTo>
                <a:cubicBezTo>
                  <a:pt x="2819697" y="1695450"/>
                  <a:pt x="2654597" y="1354667"/>
                  <a:pt x="2260897" y="1054100"/>
                </a:cubicBezTo>
                <a:cubicBezTo>
                  <a:pt x="1867197" y="753533"/>
                  <a:pt x="1043814" y="948267"/>
                  <a:pt x="686097" y="736600"/>
                </a:cubicBezTo>
                <a:cubicBezTo>
                  <a:pt x="417809" y="577850"/>
                  <a:pt x="25697" y="286941"/>
                  <a:pt x="0" y="27285"/>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sp>
        <p:nvSpPr>
          <p:cNvPr id="20" name="TextBox 19">
            <a:extLst>
              <a:ext uri="{FF2B5EF4-FFF2-40B4-BE49-F238E27FC236}">
                <a16:creationId xmlns:a16="http://schemas.microsoft.com/office/drawing/2014/main" id="{AB16553A-CF11-49FB-ADD4-064B47EAACA3}"/>
              </a:ext>
            </a:extLst>
          </p:cNvPr>
          <p:cNvSpPr txBox="1"/>
          <p:nvPr/>
        </p:nvSpPr>
        <p:spPr>
          <a:xfrm>
            <a:off x="533402" y="492718"/>
            <a:ext cx="882648" cy="66082"/>
          </a:xfrm>
          <a:prstGeom prst="roundRect">
            <a:avLst>
              <a:gd name="adj" fmla="val 50000"/>
            </a:avLst>
          </a:pr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US">
              <a:latin typeface="Arial" panose="020B0604020202020204" pitchFamily="34" charset="0"/>
              <a:cs typeface="Arial" panose="020B0604020202020204" pitchFamily="34" charset="0"/>
              <a:sym typeface="Calibri" panose="020F0502020204030204" pitchFamily="34" charset="0"/>
            </a:endParaRPr>
          </a:p>
        </p:txBody>
      </p:sp>
      <p:sp>
        <p:nvSpPr>
          <p:cNvPr id="146" name="Freeform: Shape 145">
            <a:extLst>
              <a:ext uri="{FF2B5EF4-FFF2-40B4-BE49-F238E27FC236}">
                <a16:creationId xmlns:a16="http://schemas.microsoft.com/office/drawing/2014/main" id="{3642E353-5C93-4A27-902A-8ED41A14CBEF}"/>
              </a:ext>
            </a:extLst>
          </p:cNvPr>
          <p:cNvSpPr/>
          <p:nvPr/>
        </p:nvSpPr>
        <p:spPr>
          <a:xfrm>
            <a:off x="539769" y="5891898"/>
            <a:ext cx="783951" cy="737502"/>
          </a:xfrm>
          <a:custGeom>
            <a:avLst/>
            <a:gdLst>
              <a:gd name="connsiteX0" fmla="*/ 274794 w 1057996"/>
              <a:gd name="connsiteY0" fmla="*/ 134143 h 995309"/>
              <a:gd name="connsiteX1" fmla="*/ 17619 w 1057996"/>
              <a:gd name="connsiteY1" fmla="*/ 762793 h 995309"/>
              <a:gd name="connsiteX2" fmla="*/ 741519 w 1057996"/>
              <a:gd name="connsiteY2" fmla="*/ 981868 h 995309"/>
              <a:gd name="connsiteX3" fmla="*/ 1055844 w 1057996"/>
              <a:gd name="connsiteY3" fmla="*/ 419893 h 995309"/>
              <a:gd name="connsiteX4" fmla="*/ 846294 w 1057996"/>
              <a:gd name="connsiteY4" fmla="*/ 19843 h 995309"/>
              <a:gd name="connsiteX5" fmla="*/ 274794 w 1057996"/>
              <a:gd name="connsiteY5" fmla="*/ 134143 h 99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7996" h="995309">
                <a:moveTo>
                  <a:pt x="274794" y="134143"/>
                </a:moveTo>
                <a:cubicBezTo>
                  <a:pt x="136681" y="257968"/>
                  <a:pt x="-60168" y="621506"/>
                  <a:pt x="17619" y="762793"/>
                </a:cubicBezTo>
                <a:cubicBezTo>
                  <a:pt x="95406" y="904080"/>
                  <a:pt x="568482" y="1039018"/>
                  <a:pt x="741519" y="981868"/>
                </a:cubicBezTo>
                <a:cubicBezTo>
                  <a:pt x="914557" y="924718"/>
                  <a:pt x="1038382" y="580230"/>
                  <a:pt x="1055844" y="419893"/>
                </a:cubicBezTo>
                <a:cubicBezTo>
                  <a:pt x="1073306" y="259556"/>
                  <a:pt x="982819" y="67468"/>
                  <a:pt x="846294" y="19843"/>
                </a:cubicBezTo>
                <a:cubicBezTo>
                  <a:pt x="709769" y="-27782"/>
                  <a:pt x="412907" y="10318"/>
                  <a:pt x="274794" y="134143"/>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sp>
        <p:nvSpPr>
          <p:cNvPr id="148" name="Freeform: Shape 147">
            <a:extLst>
              <a:ext uri="{FF2B5EF4-FFF2-40B4-BE49-F238E27FC236}">
                <a16:creationId xmlns:a16="http://schemas.microsoft.com/office/drawing/2014/main" id="{7AA87DAD-C80B-4B71-B463-E06118E1AF91}"/>
              </a:ext>
            </a:extLst>
          </p:cNvPr>
          <p:cNvSpPr/>
          <p:nvPr/>
        </p:nvSpPr>
        <p:spPr>
          <a:xfrm>
            <a:off x="1409663" y="5435162"/>
            <a:ext cx="377495" cy="355831"/>
          </a:xfrm>
          <a:custGeom>
            <a:avLst/>
            <a:gdLst>
              <a:gd name="connsiteX0" fmla="*/ 12304 w 377495"/>
              <a:gd name="connsiteY0" fmla="*/ 24873 h 355831"/>
              <a:gd name="connsiteX1" fmla="*/ 73264 w 377495"/>
              <a:gd name="connsiteY1" fmla="*/ 352533 h 355831"/>
              <a:gd name="connsiteX2" fmla="*/ 370444 w 377495"/>
              <a:gd name="connsiteY2" fmla="*/ 184893 h 355831"/>
              <a:gd name="connsiteX3" fmla="*/ 263764 w 377495"/>
              <a:gd name="connsiteY3" fmla="*/ 40113 h 355831"/>
              <a:gd name="connsiteX4" fmla="*/ 12304 w 377495"/>
              <a:gd name="connsiteY4" fmla="*/ 24873 h 35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495" h="355831">
                <a:moveTo>
                  <a:pt x="12304" y="24873"/>
                </a:moveTo>
                <a:cubicBezTo>
                  <a:pt x="-19446" y="76943"/>
                  <a:pt x="13574" y="325863"/>
                  <a:pt x="73264" y="352533"/>
                </a:cubicBezTo>
                <a:cubicBezTo>
                  <a:pt x="132954" y="379203"/>
                  <a:pt x="338694" y="236963"/>
                  <a:pt x="370444" y="184893"/>
                </a:cubicBezTo>
                <a:cubicBezTo>
                  <a:pt x="402194" y="132823"/>
                  <a:pt x="319644" y="65513"/>
                  <a:pt x="263764" y="40113"/>
                </a:cubicBezTo>
                <a:cubicBezTo>
                  <a:pt x="207884" y="14713"/>
                  <a:pt x="44054" y="-27197"/>
                  <a:pt x="12304" y="24873"/>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Arial" panose="020B0604020202020204" pitchFamily="34" charset="0"/>
              <a:cs typeface="Arial" panose="020B0604020202020204" pitchFamily="34" charset="0"/>
            </a:endParaRPr>
          </a:p>
        </p:txBody>
      </p:sp>
      <p:sp>
        <p:nvSpPr>
          <p:cNvPr id="2" name="Hộp Văn bản 1">
            <a:extLst>
              <a:ext uri="{FF2B5EF4-FFF2-40B4-BE49-F238E27FC236}">
                <a16:creationId xmlns:a16="http://schemas.microsoft.com/office/drawing/2014/main" id="{45BE9921-35AA-4150-BFB4-D62331CEB36D}"/>
              </a:ext>
            </a:extLst>
          </p:cNvPr>
          <p:cNvSpPr txBox="1"/>
          <p:nvPr/>
        </p:nvSpPr>
        <p:spPr>
          <a:xfrm>
            <a:off x="1124044" y="1957984"/>
            <a:ext cx="8398933" cy="5632311"/>
          </a:xfrm>
          <a:prstGeom prst="rect">
            <a:avLst/>
          </a:prstGeom>
          <a:noFill/>
        </p:spPr>
        <p:txBody>
          <a:bodyPr wrap="square" rtlCol="0">
            <a:spAutoFit/>
          </a:bodyPr>
          <a:lstStyle/>
          <a:p>
            <a:r>
              <a:rPr lang="vi-VN" sz="2400" u="sng">
                <a:latin typeface="Arial" panose="020B0604020202020204" pitchFamily="34" charset="0"/>
                <a:cs typeface="Arial" panose="020B0604020202020204" pitchFamily="34" charset="0"/>
              </a:rPr>
              <a:t>CT scan bụng:</a:t>
            </a:r>
          </a:p>
          <a:p>
            <a:endParaRPr lang="vi-VN" sz="2400">
              <a:latin typeface="Arial" panose="020B0604020202020204" pitchFamily="34" charset="0"/>
              <a:cs typeface="Arial" panose="020B0604020202020204" pitchFamily="34" charset="0"/>
            </a:endParaRPr>
          </a:p>
          <a:p>
            <a:pPr lvl="1"/>
            <a:r>
              <a:rPr lang="vi-VN" sz="2400">
                <a:latin typeface="Arial" panose="020B0604020202020204" pitchFamily="34" charset="0"/>
                <a:cs typeface="Arial" panose="020B0604020202020204" pitchFamily="34" charset="0"/>
              </a:rPr>
              <a:t>Ung thư đầu tụy: </a:t>
            </a:r>
          </a:p>
          <a:p>
            <a:pPr lvl="1"/>
            <a:r>
              <a:rPr lang="vi-VN" sz="2400">
                <a:latin typeface="Arial" panose="020B0604020202020204" pitchFamily="34" charset="0"/>
                <a:cs typeface="Arial" panose="020B0604020202020204" pitchFamily="34" charset="0"/>
              </a:rPr>
              <a:t>	Phim không thuốc: đậm độ ngang với nhu mô tụy </a:t>
            </a:r>
          </a:p>
          <a:p>
            <a:pPr lvl="1"/>
            <a:r>
              <a:rPr lang="vi-VN" sz="2400">
                <a:latin typeface="Arial" panose="020B0604020202020204" pitchFamily="34" charset="0"/>
                <a:cs typeface="Arial" panose="020B0604020202020204" pitchFamily="34" charset="0"/>
              </a:rPr>
              <a:t>	Phim có thuốc: </a:t>
            </a:r>
            <a:endParaRPr lang="en-US" sz="2400">
              <a:latin typeface="Arial" panose="020B0604020202020204" pitchFamily="34" charset="0"/>
              <a:cs typeface="Arial" panose="020B0604020202020204" pitchFamily="34" charset="0"/>
            </a:endParaRPr>
          </a:p>
          <a:p>
            <a:pPr marL="742950" lvl="1" indent="-285750">
              <a:buFontTx/>
              <a:buChar char="-"/>
            </a:pPr>
            <a:r>
              <a:rPr lang="en-US" sz="2400">
                <a:latin typeface="Arial" panose="020B0604020202020204" pitchFamily="34" charset="0"/>
                <a:cs typeface="Arial" panose="020B0604020202020204" pitchFamily="34" charset="0"/>
              </a:rPr>
              <a:t>D</a:t>
            </a:r>
            <a:r>
              <a:rPr lang="vi-VN" sz="2400">
                <a:latin typeface="Arial" panose="020B0604020202020204" pitchFamily="34" charset="0"/>
                <a:cs typeface="Arial" panose="020B0604020202020204" pitchFamily="34" charset="0"/>
              </a:rPr>
              <a:t>ạng khối, không đồng nhất</a:t>
            </a:r>
            <a:endParaRPr lang="en-US" sz="2400">
              <a:latin typeface="Arial" panose="020B0604020202020204" pitchFamily="34" charset="0"/>
              <a:cs typeface="Arial" panose="020B0604020202020204" pitchFamily="34" charset="0"/>
            </a:endParaRPr>
          </a:p>
          <a:p>
            <a:pPr marL="742950" lvl="1" indent="-285750">
              <a:buFontTx/>
              <a:buChar char="-"/>
            </a:pPr>
            <a:r>
              <a:rPr lang="en-US" sz="2400">
                <a:latin typeface="Arial" panose="020B0604020202020204" pitchFamily="34" charset="0"/>
                <a:cs typeface="Arial" panose="020B0604020202020204" pitchFamily="34" charset="0"/>
              </a:rPr>
              <a:t>G</a:t>
            </a:r>
            <a:r>
              <a:rPr lang="vi-VN" sz="2400">
                <a:latin typeface="Arial" panose="020B0604020202020204" pitchFamily="34" charset="0"/>
                <a:cs typeface="Arial" panose="020B0604020202020204" pitchFamily="34" charset="0"/>
              </a:rPr>
              <a:t>iảm đậm độ mô u trên phim phase tụy </a:t>
            </a:r>
          </a:p>
          <a:p>
            <a:pPr lvl="1"/>
            <a:r>
              <a:rPr lang="vi-VN" sz="2400">
                <a:latin typeface="Arial" panose="020B0604020202020204" pitchFamily="34" charset="0"/>
                <a:cs typeface="Arial" panose="020B0604020202020204" pitchFamily="34" charset="0"/>
              </a:rPr>
              <a:t>	Và hình ảnh thứ phát dãn ống tụy và ống mật chủ. </a:t>
            </a:r>
            <a:br>
              <a:rPr lang="vi-VN" sz="2400">
                <a:latin typeface="Arial" panose="020B0604020202020204" pitchFamily="34" charset="0"/>
                <a:cs typeface="Arial" panose="020B0604020202020204" pitchFamily="34" charset="0"/>
              </a:rPr>
            </a:br>
            <a:r>
              <a:rPr lang="vi-VN" sz="2400">
                <a:latin typeface="Arial" panose="020B0604020202020204" pitchFamily="34" charset="0"/>
                <a:cs typeface="Arial" panose="020B0604020202020204" pitchFamily="34" charset="0"/>
              </a:rPr>
              <a:t>	Giúp phân biệt tổn thương tân sinh dạng nang và u thần kinh nội tiết khác ở tụy (SCNs, MCNs, IPMNs, insulinoma).</a:t>
            </a:r>
          </a:p>
          <a:p>
            <a:pPr lvl="1"/>
            <a:r>
              <a:rPr lang="vi-VN" sz="2400">
                <a:latin typeface="Arial" panose="020B0604020202020204" pitchFamily="34" charset="0"/>
                <a:cs typeface="Arial" panose="020B0604020202020204" pitchFamily="34" charset="0"/>
              </a:rPr>
              <a:t> </a:t>
            </a:r>
          </a:p>
          <a:p>
            <a:endParaRPr lang="vi-VN" sz="2400">
              <a:latin typeface="Arial" panose="020B0604020202020204" pitchFamily="34" charset="0"/>
              <a:cs typeface="Arial" panose="020B0604020202020204" pitchFamily="34" charset="0"/>
            </a:endParaRPr>
          </a:p>
          <a:p>
            <a:endParaRPr lang="vi-VN" sz="2400">
              <a:latin typeface="Arial" panose="020B0604020202020204" pitchFamily="34" charset="0"/>
              <a:cs typeface="Arial" panose="020B0604020202020204" pitchFamily="34" charset="0"/>
            </a:endParaRPr>
          </a:p>
          <a:p>
            <a:endParaRPr lang="vi-VN" sz="2400">
              <a:latin typeface="Arial" panose="020B0604020202020204" pitchFamily="34" charset="0"/>
              <a:cs typeface="Arial" panose="020B0604020202020204" pitchFamily="34" charset="0"/>
            </a:endParaRPr>
          </a:p>
        </p:txBody>
      </p:sp>
      <p:grpSp>
        <p:nvGrpSpPr>
          <p:cNvPr id="3" name="Group 7">
            <a:extLst>
              <a:ext uri="{FF2B5EF4-FFF2-40B4-BE49-F238E27FC236}">
                <a16:creationId xmlns:a16="http://schemas.microsoft.com/office/drawing/2014/main" id="{6ABB2B83-9EFE-7C9C-0A98-DA1BA50A9F67}"/>
              </a:ext>
            </a:extLst>
          </p:cNvPr>
          <p:cNvGrpSpPr/>
          <p:nvPr/>
        </p:nvGrpSpPr>
        <p:grpSpPr>
          <a:xfrm>
            <a:off x="533401" y="492718"/>
            <a:ext cx="8075021" cy="965827"/>
            <a:chOff x="533401" y="492718"/>
            <a:chExt cx="8075021" cy="965827"/>
          </a:xfrm>
        </p:grpSpPr>
        <p:sp>
          <p:nvSpPr>
            <p:cNvPr id="4" name="TextBox 12">
              <a:extLst>
                <a:ext uri="{FF2B5EF4-FFF2-40B4-BE49-F238E27FC236}">
                  <a16:creationId xmlns:a16="http://schemas.microsoft.com/office/drawing/2014/main" id="{36E51D40-4A0E-04D5-148A-C0E808756FC2}"/>
                </a:ext>
              </a:extLst>
            </p:cNvPr>
            <p:cNvSpPr txBox="1"/>
            <p:nvPr/>
          </p:nvSpPr>
          <p:spPr>
            <a:xfrm>
              <a:off x="533402" y="492718"/>
              <a:ext cx="882648" cy="66082"/>
            </a:xfrm>
            <a:prstGeom prst="roundRect">
              <a:avLst>
                <a:gd name="adj" fmla="val 50000"/>
              </a:avLst>
            </a:pr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US">
                <a:latin typeface="Arial" panose="020B0604020202020204" pitchFamily="34" charset="0"/>
                <a:cs typeface="Arial" panose="020B0604020202020204" pitchFamily="34" charset="0"/>
                <a:sym typeface="Calibri" panose="020F0502020204030204" pitchFamily="34" charset="0"/>
              </a:endParaRPr>
            </a:p>
          </p:txBody>
        </p:sp>
        <p:sp>
          <p:nvSpPr>
            <p:cNvPr id="5" name="TextBox 13">
              <a:extLst>
                <a:ext uri="{FF2B5EF4-FFF2-40B4-BE49-F238E27FC236}">
                  <a16:creationId xmlns:a16="http://schemas.microsoft.com/office/drawing/2014/main" id="{E6062B8E-CA01-04EB-6DE3-7556797C886F}"/>
                </a:ext>
              </a:extLst>
            </p:cNvPr>
            <p:cNvSpPr txBox="1"/>
            <p:nvPr/>
          </p:nvSpPr>
          <p:spPr>
            <a:xfrm>
              <a:off x="533401" y="966102"/>
              <a:ext cx="8075021" cy="492443"/>
            </a:xfrm>
            <a:prstGeom prst="rect">
              <a:avLst/>
            </a:prstGeom>
            <a:noFill/>
          </p:spPr>
          <p:txBody>
            <a:bodyPr wrap="square" lIns="0" tIns="0" rIns="0" bIns="0" rtlCol="0" anchor="t">
              <a:spAutoFit/>
            </a:bodyPr>
            <a:lstStyle/>
            <a:p>
              <a:r>
                <a:rPr lang="es-ES" sz="3200" b="1">
                  <a:latin typeface="Arial" panose="020B0604020202020204" pitchFamily="34" charset="0"/>
                  <a:ea typeface="Segoe UI Black" panose="020B0A02040204020203" pitchFamily="34" charset="0"/>
                  <a:cs typeface="Arial" panose="020B0604020202020204" pitchFamily="34" charset="0"/>
                </a:rPr>
                <a:t>1. Có u hay không, u cơ quan nào?</a:t>
              </a:r>
              <a:endParaRPr lang="en-US" sz="3200" b="1">
                <a:latin typeface="Arial" panose="020B0604020202020204" pitchFamily="34" charset="0"/>
                <a:ea typeface="Segoe UI Black" panose="020B0A02040204020203" pitchFamily="34" charset="0"/>
                <a:cs typeface="Arial" panose="020B0604020202020204" pitchFamily="34" charset="0"/>
              </a:endParaRPr>
            </a:p>
          </p:txBody>
        </p:sp>
      </p:grpSp>
      <p:cxnSp>
        <p:nvCxnSpPr>
          <p:cNvPr id="7" name="Đường nối Thẳng 6">
            <a:extLst>
              <a:ext uri="{FF2B5EF4-FFF2-40B4-BE49-F238E27FC236}">
                <a16:creationId xmlns:a16="http://schemas.microsoft.com/office/drawing/2014/main" id="{9A8896D3-9C56-7AA3-D631-08A67A0D5D99}"/>
              </a:ext>
            </a:extLst>
          </p:cNvPr>
          <p:cNvCxnSpPr>
            <a:cxnSpLocks/>
          </p:cNvCxnSpPr>
          <p:nvPr/>
        </p:nvCxnSpPr>
        <p:spPr>
          <a:xfrm>
            <a:off x="979715" y="1763486"/>
            <a:ext cx="0" cy="3265714"/>
          </a:xfrm>
          <a:prstGeom prst="line">
            <a:avLst/>
          </a:prstGeom>
        </p:spPr>
        <p:style>
          <a:lnRef idx="1">
            <a:schemeClr val="accent2"/>
          </a:lnRef>
          <a:fillRef idx="0">
            <a:schemeClr val="accent2"/>
          </a:fillRef>
          <a:effectRef idx="0">
            <a:schemeClr val="accent2"/>
          </a:effectRef>
          <a:fontRef idx="minor">
            <a:schemeClr val="tx1"/>
          </a:fontRef>
        </p:style>
      </p:cxnSp>
      <p:sp>
        <p:nvSpPr>
          <p:cNvPr id="9" name="TextBox 116">
            <a:extLst>
              <a:ext uri="{FF2B5EF4-FFF2-40B4-BE49-F238E27FC236}">
                <a16:creationId xmlns:a16="http://schemas.microsoft.com/office/drawing/2014/main" id="{C86A788E-1D01-D708-00A4-3B9CC9FE40AD}"/>
              </a:ext>
            </a:extLst>
          </p:cNvPr>
          <p:cNvSpPr txBox="1"/>
          <p:nvPr/>
        </p:nvSpPr>
        <p:spPr>
          <a:xfrm>
            <a:off x="835387" y="2066148"/>
            <a:ext cx="278677" cy="278677"/>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ID">
              <a:latin typeface="Arial" panose="020B0604020202020204" pitchFamily="34" charset="0"/>
              <a:cs typeface="Arial" panose="020B0604020202020204" pitchFamily="34" charset="0"/>
              <a:sym typeface="Calibri" panose="020F0502020204030204" pitchFamily="34" charset="0"/>
            </a:endParaRPr>
          </a:p>
        </p:txBody>
      </p:sp>
      <p:sp>
        <p:nvSpPr>
          <p:cNvPr id="10" name="Tam giác Cân 9">
            <a:extLst>
              <a:ext uri="{FF2B5EF4-FFF2-40B4-BE49-F238E27FC236}">
                <a16:creationId xmlns:a16="http://schemas.microsoft.com/office/drawing/2014/main" id="{1062A534-682F-8362-919D-980C2BF54235}"/>
              </a:ext>
            </a:extLst>
          </p:cNvPr>
          <p:cNvSpPr/>
          <p:nvPr/>
        </p:nvSpPr>
        <p:spPr>
          <a:xfrm rot="5400000">
            <a:off x="978407" y="2776037"/>
            <a:ext cx="278677" cy="278677"/>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901459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25">
            <a:extLst>
              <a:ext uri="{FF2B5EF4-FFF2-40B4-BE49-F238E27FC236}">
                <a16:creationId xmlns:a16="http://schemas.microsoft.com/office/drawing/2014/main" id="{86664258-EEB6-4031-4738-8CE580469BEE}"/>
              </a:ext>
            </a:extLst>
          </p:cNvPr>
          <p:cNvSpPr txBox="1"/>
          <p:nvPr/>
        </p:nvSpPr>
        <p:spPr>
          <a:xfrm>
            <a:off x="2467451" y="1909334"/>
            <a:ext cx="7116968" cy="5014747"/>
          </a:xfrm>
          <a:custGeom>
            <a:avLst/>
            <a:gdLst>
              <a:gd name="connsiteX0" fmla="*/ 1085345 w 2984457"/>
              <a:gd name="connsiteY0" fmla="*/ 598 h 4995502"/>
              <a:gd name="connsiteX1" fmla="*/ 2722363 w 2984457"/>
              <a:gd name="connsiteY1" fmla="*/ 990627 h 4995502"/>
              <a:gd name="connsiteX2" fmla="*/ 2355571 w 2984457"/>
              <a:gd name="connsiteY2" fmla="*/ 3330998 h 4995502"/>
              <a:gd name="connsiteX3" fmla="*/ 2970579 w 2984457"/>
              <a:gd name="connsiteY3" fmla="*/ 4901878 h 4995502"/>
              <a:gd name="connsiteX4" fmla="*/ 2946894 w 2984457"/>
              <a:gd name="connsiteY4" fmla="*/ 4995502 h 4995502"/>
              <a:gd name="connsiteX5" fmla="*/ 0 w 2984457"/>
              <a:gd name="connsiteY5" fmla="*/ 4995502 h 4995502"/>
              <a:gd name="connsiteX6" fmla="*/ 0 w 2984457"/>
              <a:gd name="connsiteY6" fmla="*/ 12497 h 4995502"/>
              <a:gd name="connsiteX7" fmla="*/ 85017 w 2984457"/>
              <a:gd name="connsiteY7" fmla="*/ 34489 h 4995502"/>
              <a:gd name="connsiteX8" fmla="*/ 377167 w 2984457"/>
              <a:gd name="connsiteY8" fmla="*/ 46323 h 4995502"/>
              <a:gd name="connsiteX9" fmla="*/ 1085345 w 2984457"/>
              <a:gd name="connsiteY9" fmla="*/ 598 h 4995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84457" h="4995502">
                <a:moveTo>
                  <a:pt x="1085345" y="598"/>
                </a:moveTo>
                <a:cubicBezTo>
                  <a:pt x="1712384" y="11961"/>
                  <a:pt x="2476903" y="190804"/>
                  <a:pt x="2722363" y="990627"/>
                </a:cubicBezTo>
                <a:cubicBezTo>
                  <a:pt x="3116952" y="2529811"/>
                  <a:pt x="1884934" y="2208758"/>
                  <a:pt x="2355571" y="3330998"/>
                </a:cubicBezTo>
                <a:cubicBezTo>
                  <a:pt x="2596549" y="3864939"/>
                  <a:pt x="3071549" y="4329900"/>
                  <a:pt x="2970579" y="4901878"/>
                </a:cubicBezTo>
                <a:lnTo>
                  <a:pt x="2946894" y="4995502"/>
                </a:lnTo>
                <a:lnTo>
                  <a:pt x="0" y="4995502"/>
                </a:lnTo>
                <a:lnTo>
                  <a:pt x="0" y="12497"/>
                </a:lnTo>
                <a:lnTo>
                  <a:pt x="85017" y="34489"/>
                </a:lnTo>
                <a:cubicBezTo>
                  <a:pt x="180177" y="54144"/>
                  <a:pt x="277535" y="59134"/>
                  <a:pt x="377167" y="46323"/>
                </a:cubicBezTo>
                <a:cubicBezTo>
                  <a:pt x="543716" y="24871"/>
                  <a:pt x="800328" y="-4567"/>
                  <a:pt x="1085345" y="598"/>
                </a:cubicBezTo>
                <a:close/>
              </a:path>
            </a:pathLst>
          </a:custGeom>
          <a:gradFill flip="none" rotWithShape="1">
            <a:gsLst>
              <a:gs pos="0">
                <a:srgbClr val="51A7C2">
                  <a:alpha val="25000"/>
                </a:srgbClr>
              </a:gs>
              <a:gs pos="76000">
                <a:srgbClr val="B5F6DA">
                  <a:alpha val="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latin typeface="Arial" panose="020B0604020202020204" pitchFamily="34" charset="0"/>
              <a:cs typeface="Arial" panose="020B0604020202020204" pitchFamily="34" charset="0"/>
              <a:sym typeface="Calibri" panose="020F0502020204030204" pitchFamily="34" charset="0"/>
            </a:endParaRPr>
          </a:p>
        </p:txBody>
      </p:sp>
      <p:sp>
        <p:nvSpPr>
          <p:cNvPr id="4" name="Graphic 113">
            <a:extLst>
              <a:ext uri="{FF2B5EF4-FFF2-40B4-BE49-F238E27FC236}">
                <a16:creationId xmlns:a16="http://schemas.microsoft.com/office/drawing/2014/main" id="{F8F56372-D285-73C5-D2A2-67BED56C73D6}"/>
              </a:ext>
            </a:extLst>
          </p:cNvPr>
          <p:cNvSpPr/>
          <p:nvPr/>
        </p:nvSpPr>
        <p:spPr>
          <a:xfrm rot="16200000" flipH="1" flipV="1">
            <a:off x="-1399226" y="2755332"/>
            <a:ext cx="5506067" cy="2699269"/>
          </a:xfrm>
          <a:custGeom>
            <a:avLst/>
            <a:gdLst>
              <a:gd name="connsiteX0" fmla="*/ 176625 w 6624627"/>
              <a:gd name="connsiteY0" fmla="*/ 4054192 h 4054192"/>
              <a:gd name="connsiteX1" fmla="*/ 329169 w 6624627"/>
              <a:gd name="connsiteY1" fmla="*/ 3152662 h 4054192"/>
              <a:gd name="connsiteX2" fmla="*/ 1355785 w 6624627"/>
              <a:gd name="connsiteY2" fmla="*/ 2000960 h 4054192"/>
              <a:gd name="connsiteX3" fmla="*/ 2650877 w 6624627"/>
              <a:gd name="connsiteY3" fmla="*/ 4169 h 4054192"/>
              <a:gd name="connsiteX4" fmla="*/ 4725464 w 6624627"/>
              <a:gd name="connsiteY4" fmla="*/ 779089 h 4054192"/>
              <a:gd name="connsiteX5" fmla="*/ 6624628 w 6624627"/>
              <a:gd name="connsiteY5" fmla="*/ 737902 h 4054192"/>
              <a:gd name="connsiteX6" fmla="*/ 6624628 w 6624627"/>
              <a:gd name="connsiteY6" fmla="*/ 4054192 h 4054192"/>
              <a:gd name="connsiteX7" fmla="*/ 176625 w 6624627"/>
              <a:gd name="connsiteY7" fmla="*/ 4054192 h 405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4627" h="4054192">
                <a:moveTo>
                  <a:pt x="176625" y="4054192"/>
                </a:moveTo>
                <a:cubicBezTo>
                  <a:pt x="176625" y="4054192"/>
                  <a:pt x="-308462" y="3605715"/>
                  <a:pt x="329169" y="3152662"/>
                </a:cubicBezTo>
                <a:cubicBezTo>
                  <a:pt x="834087" y="2856728"/>
                  <a:pt x="1320700" y="2505879"/>
                  <a:pt x="1355785" y="2000960"/>
                </a:cubicBezTo>
                <a:cubicBezTo>
                  <a:pt x="1390869" y="1494517"/>
                  <a:pt x="1520531" y="118577"/>
                  <a:pt x="2650877" y="4169"/>
                </a:cubicBezTo>
                <a:cubicBezTo>
                  <a:pt x="4132071" y="-75153"/>
                  <a:pt x="3611899" y="1006379"/>
                  <a:pt x="4725464" y="779089"/>
                </a:cubicBezTo>
                <a:cubicBezTo>
                  <a:pt x="5381400" y="626546"/>
                  <a:pt x="6006828" y="126204"/>
                  <a:pt x="6624628" y="737902"/>
                </a:cubicBezTo>
                <a:lnTo>
                  <a:pt x="6624628" y="4054192"/>
                </a:lnTo>
                <a:lnTo>
                  <a:pt x="176625" y="4054192"/>
                </a:lnTo>
                <a:close/>
              </a:path>
            </a:pathLst>
          </a:custGeom>
          <a:gradFill flip="none" rotWithShape="1">
            <a:gsLst>
              <a:gs pos="10000">
                <a:srgbClr val="51A7C2"/>
              </a:gs>
              <a:gs pos="100000">
                <a:srgbClr val="B5F6D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solidFill>
                <a:schemeClr val="lt1"/>
              </a:solidFill>
              <a:latin typeface="Calibri" panose="020F0502020204030204" pitchFamily="34" charset="0"/>
            </a:endParaRPr>
          </a:p>
        </p:txBody>
      </p:sp>
      <p:sp>
        <p:nvSpPr>
          <p:cNvPr id="3" name="Hộp Văn bản 2">
            <a:extLst>
              <a:ext uri="{FF2B5EF4-FFF2-40B4-BE49-F238E27FC236}">
                <a16:creationId xmlns:a16="http://schemas.microsoft.com/office/drawing/2014/main" id="{F70EE032-90F0-A0E7-8B7F-CD40BE0F6C3D}"/>
              </a:ext>
            </a:extLst>
          </p:cNvPr>
          <p:cNvSpPr txBox="1"/>
          <p:nvPr/>
        </p:nvSpPr>
        <p:spPr>
          <a:xfrm>
            <a:off x="661737" y="1852863"/>
            <a:ext cx="3104147" cy="646331"/>
          </a:xfrm>
          <a:prstGeom prst="rect">
            <a:avLst/>
          </a:prstGeom>
          <a:noFill/>
        </p:spPr>
        <p:txBody>
          <a:bodyPr wrap="square" rtlCol="0">
            <a:spAutoFit/>
          </a:bodyPr>
          <a:lstStyle/>
          <a:p>
            <a:pPr marL="285750" indent="-285750">
              <a:buFontTx/>
              <a:buChar char="-"/>
            </a:pPr>
            <a:endParaRPr lang="vi-VN">
              <a:latin typeface="Calibri" panose="020F0502020204030204" pitchFamily="34" charset="0"/>
              <a:cs typeface="Calibri" panose="020F0502020204030204" pitchFamily="34" charset="0"/>
            </a:endParaRPr>
          </a:p>
          <a:p>
            <a:pPr marL="285750" indent="-285750">
              <a:buFontTx/>
              <a:buChar char="-"/>
            </a:pPr>
            <a:endParaRPr lang="vi-VN">
              <a:latin typeface="Calibri" panose="020F0502020204030204" pitchFamily="34" charset="0"/>
              <a:cs typeface="Calibri" panose="020F0502020204030204" pitchFamily="34" charset="0"/>
            </a:endParaRPr>
          </a:p>
        </p:txBody>
      </p:sp>
      <p:pic>
        <p:nvPicPr>
          <p:cNvPr id="1026" name="Picture 2">
            <a:extLst>
              <a:ext uri="{FF2B5EF4-FFF2-40B4-BE49-F238E27FC236}">
                <a16:creationId xmlns:a16="http://schemas.microsoft.com/office/drawing/2014/main" id="{5B22178B-5CAC-5346-FA8A-9375AC138D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0018" y="614362"/>
            <a:ext cx="7248525" cy="5629275"/>
          </a:xfrm>
          <a:prstGeom prst="rect">
            <a:avLst/>
          </a:prstGeom>
          <a:noFill/>
          <a:extLst>
            <a:ext uri="{909E8E84-426E-40DD-AFC4-6F175D3DCCD1}">
              <a14:hiddenFill xmlns:a14="http://schemas.microsoft.com/office/drawing/2010/main">
                <a:solidFill>
                  <a:srgbClr val="FFFFFF"/>
                </a:solidFill>
              </a14:hiddenFill>
            </a:ext>
          </a:extLst>
        </p:spPr>
      </p:pic>
      <p:sp>
        <p:nvSpPr>
          <p:cNvPr id="5" name="Hộp Văn bản 4">
            <a:extLst>
              <a:ext uri="{FF2B5EF4-FFF2-40B4-BE49-F238E27FC236}">
                <a16:creationId xmlns:a16="http://schemas.microsoft.com/office/drawing/2014/main" id="{7E3C8C00-D5B4-4085-ADC0-2B187A872EA6}"/>
              </a:ext>
            </a:extLst>
          </p:cNvPr>
          <p:cNvSpPr txBox="1"/>
          <p:nvPr/>
        </p:nvSpPr>
        <p:spPr>
          <a:xfrm>
            <a:off x="546263" y="5124866"/>
            <a:ext cx="2293755" cy="1200329"/>
          </a:xfrm>
          <a:prstGeom prst="rect">
            <a:avLst/>
          </a:prstGeom>
          <a:noFill/>
        </p:spPr>
        <p:txBody>
          <a:bodyPr wrap="square">
            <a:spAutoFit/>
          </a:bodyPr>
          <a:lstStyle/>
          <a:p>
            <a:r>
              <a:rPr lang="en-US" sz="1200" b="0" i="0">
                <a:effectLst/>
                <a:latin typeface="Roboto" panose="02000000000000000000" pitchFamily="2" charset="0"/>
              </a:rPr>
              <a:t>Verma A, Shukla S, Verma N. Diagnosis, Preoperative Evaluation, and Assessment of Resectability of Pancreatic and Periampullary Cancer. Indian J Surg. 2015 Oct;77(5):362-70</a:t>
            </a:r>
            <a:endParaRPr lang="vi-VN" sz="1200"/>
          </a:p>
        </p:txBody>
      </p:sp>
      <p:sp>
        <p:nvSpPr>
          <p:cNvPr id="6" name="TextBox 102">
            <a:extLst>
              <a:ext uri="{FF2B5EF4-FFF2-40B4-BE49-F238E27FC236}">
                <a16:creationId xmlns:a16="http://schemas.microsoft.com/office/drawing/2014/main" id="{3842F4DD-375D-5EC7-9FEF-37C98B86CAAE}"/>
              </a:ext>
            </a:extLst>
          </p:cNvPr>
          <p:cNvSpPr txBox="1"/>
          <p:nvPr/>
        </p:nvSpPr>
        <p:spPr>
          <a:xfrm rot="10800000" flipV="1">
            <a:off x="8350041" y="0"/>
            <a:ext cx="3841959" cy="2809875"/>
          </a:xfrm>
          <a:custGeom>
            <a:avLst/>
            <a:gdLst>
              <a:gd name="connsiteX0" fmla="*/ 0 w 6674304"/>
              <a:gd name="connsiteY0" fmla="*/ 0 h 5966838"/>
              <a:gd name="connsiteX1" fmla="*/ 6674304 w 6674304"/>
              <a:gd name="connsiteY1" fmla="*/ 0 h 5966838"/>
              <a:gd name="connsiteX2" fmla="*/ 6672463 w 6674304"/>
              <a:gd name="connsiteY2" fmla="*/ 3528 h 5966838"/>
              <a:gd name="connsiteX3" fmla="*/ 6142663 w 6674304"/>
              <a:gd name="connsiteY3" fmla="*/ 1686835 h 5966838"/>
              <a:gd name="connsiteX4" fmla="*/ 4132917 w 6674304"/>
              <a:gd name="connsiteY4" fmla="*/ 2753737 h 5966838"/>
              <a:gd name="connsiteX5" fmla="*/ 3289320 w 6674304"/>
              <a:gd name="connsiteY5" fmla="*/ 4862728 h 5966838"/>
              <a:gd name="connsiteX6" fmla="*/ 1763402 w 6674304"/>
              <a:gd name="connsiteY6" fmla="*/ 5954443 h 5966838"/>
              <a:gd name="connsiteX7" fmla="*/ 63803 w 6674304"/>
              <a:gd name="connsiteY7" fmla="*/ 5470616 h 5966838"/>
              <a:gd name="connsiteX8" fmla="*/ 0 w 6674304"/>
              <a:gd name="connsiteY8" fmla="*/ 5467195 h 5966838"/>
              <a:gd name="connsiteX0" fmla="*/ 0 w 6674304"/>
              <a:gd name="connsiteY0" fmla="*/ 0 h 5966838"/>
              <a:gd name="connsiteX1" fmla="*/ 6674304 w 6674304"/>
              <a:gd name="connsiteY1" fmla="*/ 0 h 5966838"/>
              <a:gd name="connsiteX2" fmla="*/ 6672463 w 6674304"/>
              <a:gd name="connsiteY2" fmla="*/ 3528 h 5966838"/>
              <a:gd name="connsiteX3" fmla="*/ 6142663 w 6674304"/>
              <a:gd name="connsiteY3" fmla="*/ 1686835 h 5966838"/>
              <a:gd name="connsiteX4" fmla="*/ 4132917 w 6674304"/>
              <a:gd name="connsiteY4" fmla="*/ 2753737 h 5966838"/>
              <a:gd name="connsiteX5" fmla="*/ 3289320 w 6674304"/>
              <a:gd name="connsiteY5" fmla="*/ 4862728 h 5966838"/>
              <a:gd name="connsiteX6" fmla="*/ 1763402 w 6674304"/>
              <a:gd name="connsiteY6" fmla="*/ 5954443 h 5966838"/>
              <a:gd name="connsiteX7" fmla="*/ 63803 w 6674304"/>
              <a:gd name="connsiteY7" fmla="*/ 5470616 h 5966838"/>
              <a:gd name="connsiteX8" fmla="*/ 0 w 6674304"/>
              <a:gd name="connsiteY8" fmla="*/ 5467195 h 5966838"/>
              <a:gd name="connsiteX9" fmla="*/ 0 w 6674304"/>
              <a:gd name="connsiteY9" fmla="*/ 0 h 5966838"/>
              <a:gd name="connsiteX0" fmla="*/ 0 w 6674304"/>
              <a:gd name="connsiteY0" fmla="*/ 0 h 5966838"/>
              <a:gd name="connsiteX1" fmla="*/ 6674304 w 6674304"/>
              <a:gd name="connsiteY1" fmla="*/ 0 h 5966838"/>
              <a:gd name="connsiteX2" fmla="*/ 6672463 w 6674304"/>
              <a:gd name="connsiteY2" fmla="*/ 3528 h 5966838"/>
              <a:gd name="connsiteX3" fmla="*/ 6142663 w 6674304"/>
              <a:gd name="connsiteY3" fmla="*/ 1686835 h 5966838"/>
              <a:gd name="connsiteX4" fmla="*/ 4132917 w 6674304"/>
              <a:gd name="connsiteY4" fmla="*/ 2753737 h 5966838"/>
              <a:gd name="connsiteX5" fmla="*/ 3289320 w 6674304"/>
              <a:gd name="connsiteY5" fmla="*/ 4862728 h 5966838"/>
              <a:gd name="connsiteX6" fmla="*/ 1763402 w 6674304"/>
              <a:gd name="connsiteY6" fmla="*/ 5954443 h 5966838"/>
              <a:gd name="connsiteX7" fmla="*/ 63803 w 6674304"/>
              <a:gd name="connsiteY7" fmla="*/ 5470616 h 5966838"/>
              <a:gd name="connsiteX8" fmla="*/ 0 w 6674304"/>
              <a:gd name="connsiteY8" fmla="*/ 5467195 h 5966838"/>
              <a:gd name="connsiteX9" fmla="*/ 0 w 6674304"/>
              <a:gd name="connsiteY9" fmla="*/ 0 h 5966838"/>
              <a:gd name="connsiteX0" fmla="*/ 0 w 6674304"/>
              <a:gd name="connsiteY0" fmla="*/ 0 h 5954452"/>
              <a:gd name="connsiteX1" fmla="*/ 6674304 w 6674304"/>
              <a:gd name="connsiteY1" fmla="*/ 0 h 5954452"/>
              <a:gd name="connsiteX2" fmla="*/ 6672463 w 6674304"/>
              <a:gd name="connsiteY2" fmla="*/ 3528 h 5954452"/>
              <a:gd name="connsiteX3" fmla="*/ 6142663 w 6674304"/>
              <a:gd name="connsiteY3" fmla="*/ 1686835 h 5954452"/>
              <a:gd name="connsiteX4" fmla="*/ 4132917 w 6674304"/>
              <a:gd name="connsiteY4" fmla="*/ 2753737 h 5954452"/>
              <a:gd name="connsiteX5" fmla="*/ 3289320 w 6674304"/>
              <a:gd name="connsiteY5" fmla="*/ 4862728 h 5954452"/>
              <a:gd name="connsiteX6" fmla="*/ 1763402 w 6674304"/>
              <a:gd name="connsiteY6" fmla="*/ 5954443 h 5954452"/>
              <a:gd name="connsiteX7" fmla="*/ 63803 w 6674304"/>
              <a:gd name="connsiteY7" fmla="*/ 5470616 h 5954452"/>
              <a:gd name="connsiteX8" fmla="*/ 0 w 6674304"/>
              <a:gd name="connsiteY8" fmla="*/ 5467195 h 5954452"/>
              <a:gd name="connsiteX9" fmla="*/ 0 w 6674304"/>
              <a:gd name="connsiteY9" fmla="*/ 0 h 5954452"/>
              <a:gd name="connsiteX0" fmla="*/ 0 w 6674304"/>
              <a:gd name="connsiteY0" fmla="*/ 0 h 5954443"/>
              <a:gd name="connsiteX1" fmla="*/ 6674304 w 6674304"/>
              <a:gd name="connsiteY1" fmla="*/ 0 h 5954443"/>
              <a:gd name="connsiteX2" fmla="*/ 6672463 w 6674304"/>
              <a:gd name="connsiteY2" fmla="*/ 3528 h 5954443"/>
              <a:gd name="connsiteX3" fmla="*/ 6142663 w 6674304"/>
              <a:gd name="connsiteY3" fmla="*/ 1686835 h 5954443"/>
              <a:gd name="connsiteX4" fmla="*/ 4132917 w 6674304"/>
              <a:gd name="connsiteY4" fmla="*/ 2753737 h 5954443"/>
              <a:gd name="connsiteX5" fmla="*/ 3289320 w 6674304"/>
              <a:gd name="connsiteY5" fmla="*/ 4862728 h 5954443"/>
              <a:gd name="connsiteX6" fmla="*/ 1763402 w 6674304"/>
              <a:gd name="connsiteY6" fmla="*/ 5954443 h 5954443"/>
              <a:gd name="connsiteX7" fmla="*/ 63803 w 6674304"/>
              <a:gd name="connsiteY7" fmla="*/ 5470616 h 5954443"/>
              <a:gd name="connsiteX8" fmla="*/ 0 w 6674304"/>
              <a:gd name="connsiteY8" fmla="*/ 5467195 h 5954443"/>
              <a:gd name="connsiteX9" fmla="*/ 0 w 6674304"/>
              <a:gd name="connsiteY9" fmla="*/ 0 h 5954443"/>
              <a:gd name="connsiteX0" fmla="*/ 0 w 6674304"/>
              <a:gd name="connsiteY0" fmla="*/ 0 h 5954443"/>
              <a:gd name="connsiteX1" fmla="*/ 6674304 w 6674304"/>
              <a:gd name="connsiteY1" fmla="*/ 0 h 5954443"/>
              <a:gd name="connsiteX2" fmla="*/ 6672463 w 6674304"/>
              <a:gd name="connsiteY2" fmla="*/ 3528 h 5954443"/>
              <a:gd name="connsiteX3" fmla="*/ 6142663 w 6674304"/>
              <a:gd name="connsiteY3" fmla="*/ 1686835 h 5954443"/>
              <a:gd name="connsiteX4" fmla="*/ 4132917 w 6674304"/>
              <a:gd name="connsiteY4" fmla="*/ 2753737 h 5954443"/>
              <a:gd name="connsiteX5" fmla="*/ 3289320 w 6674304"/>
              <a:gd name="connsiteY5" fmla="*/ 4862728 h 5954443"/>
              <a:gd name="connsiteX6" fmla="*/ 1763402 w 6674304"/>
              <a:gd name="connsiteY6" fmla="*/ 5954443 h 5954443"/>
              <a:gd name="connsiteX7" fmla="*/ 63803 w 6674304"/>
              <a:gd name="connsiteY7" fmla="*/ 5470616 h 5954443"/>
              <a:gd name="connsiteX8" fmla="*/ 0 w 6674304"/>
              <a:gd name="connsiteY8" fmla="*/ 5467195 h 5954443"/>
              <a:gd name="connsiteX9" fmla="*/ 0 w 6674304"/>
              <a:gd name="connsiteY9" fmla="*/ 0 h 5954443"/>
              <a:gd name="connsiteX0" fmla="*/ 0 w 6674304"/>
              <a:gd name="connsiteY0" fmla="*/ 0 h 5954443"/>
              <a:gd name="connsiteX1" fmla="*/ 6674304 w 6674304"/>
              <a:gd name="connsiteY1" fmla="*/ 0 h 5954443"/>
              <a:gd name="connsiteX2" fmla="*/ 6672463 w 6674304"/>
              <a:gd name="connsiteY2" fmla="*/ 3528 h 5954443"/>
              <a:gd name="connsiteX3" fmla="*/ 6142663 w 6674304"/>
              <a:gd name="connsiteY3" fmla="*/ 1686835 h 5954443"/>
              <a:gd name="connsiteX4" fmla="*/ 4132917 w 6674304"/>
              <a:gd name="connsiteY4" fmla="*/ 2753737 h 5954443"/>
              <a:gd name="connsiteX5" fmla="*/ 3323857 w 6674304"/>
              <a:gd name="connsiteY5" fmla="*/ 4880718 h 5954443"/>
              <a:gd name="connsiteX6" fmla="*/ 1763402 w 6674304"/>
              <a:gd name="connsiteY6" fmla="*/ 5954443 h 5954443"/>
              <a:gd name="connsiteX7" fmla="*/ 63803 w 6674304"/>
              <a:gd name="connsiteY7" fmla="*/ 5470616 h 5954443"/>
              <a:gd name="connsiteX8" fmla="*/ 0 w 6674304"/>
              <a:gd name="connsiteY8" fmla="*/ 5467195 h 5954443"/>
              <a:gd name="connsiteX9" fmla="*/ 0 w 6674304"/>
              <a:gd name="connsiteY9" fmla="*/ 0 h 5954443"/>
              <a:gd name="connsiteX0" fmla="*/ 0 w 6674304"/>
              <a:gd name="connsiteY0" fmla="*/ 0 h 5957613"/>
              <a:gd name="connsiteX1" fmla="*/ 6674304 w 6674304"/>
              <a:gd name="connsiteY1" fmla="*/ 0 h 5957613"/>
              <a:gd name="connsiteX2" fmla="*/ 6672463 w 6674304"/>
              <a:gd name="connsiteY2" fmla="*/ 3528 h 5957613"/>
              <a:gd name="connsiteX3" fmla="*/ 6142663 w 6674304"/>
              <a:gd name="connsiteY3" fmla="*/ 1686835 h 5957613"/>
              <a:gd name="connsiteX4" fmla="*/ 4132917 w 6674304"/>
              <a:gd name="connsiteY4" fmla="*/ 2753737 h 5957613"/>
              <a:gd name="connsiteX5" fmla="*/ 3323857 w 6674304"/>
              <a:gd name="connsiteY5" fmla="*/ 4880718 h 5957613"/>
              <a:gd name="connsiteX6" fmla="*/ 1763402 w 6674304"/>
              <a:gd name="connsiteY6" fmla="*/ 5954443 h 5957613"/>
              <a:gd name="connsiteX7" fmla="*/ 63803 w 6674304"/>
              <a:gd name="connsiteY7" fmla="*/ 5470616 h 5957613"/>
              <a:gd name="connsiteX8" fmla="*/ 0 w 6674304"/>
              <a:gd name="connsiteY8" fmla="*/ 5467195 h 5957613"/>
              <a:gd name="connsiteX9" fmla="*/ 0 w 6674304"/>
              <a:gd name="connsiteY9" fmla="*/ 0 h 595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4304" h="5957613">
                <a:moveTo>
                  <a:pt x="0" y="0"/>
                </a:moveTo>
                <a:lnTo>
                  <a:pt x="6674304" y="0"/>
                </a:lnTo>
                <a:lnTo>
                  <a:pt x="6672463" y="3528"/>
                </a:lnTo>
                <a:cubicBezTo>
                  <a:pt x="6485641" y="423111"/>
                  <a:pt x="6718539" y="1011007"/>
                  <a:pt x="6142663" y="1686835"/>
                </a:cubicBezTo>
                <a:cubicBezTo>
                  <a:pt x="5728792" y="2172540"/>
                  <a:pt x="4602718" y="2221423"/>
                  <a:pt x="4132917" y="2753737"/>
                </a:cubicBezTo>
                <a:cubicBezTo>
                  <a:pt x="3663116" y="3286051"/>
                  <a:pt x="3658337" y="4266313"/>
                  <a:pt x="3323857" y="4880718"/>
                </a:cubicBezTo>
                <a:cubicBezTo>
                  <a:pt x="2989377" y="5495123"/>
                  <a:pt x="2577285" y="5862125"/>
                  <a:pt x="1763402" y="5954443"/>
                </a:cubicBezTo>
                <a:cubicBezTo>
                  <a:pt x="1230133" y="6001788"/>
                  <a:pt x="551766" y="5503698"/>
                  <a:pt x="63803" y="5470616"/>
                </a:cubicBezTo>
                <a:lnTo>
                  <a:pt x="0" y="5467195"/>
                </a:lnTo>
                <a:lnTo>
                  <a:pt x="0" y="0"/>
                </a:lnTo>
                <a:close/>
              </a:path>
            </a:pathLst>
          </a:custGeom>
          <a:gradFill>
            <a:gsLst>
              <a:gs pos="10000">
                <a:schemeClr val="bg1">
                  <a:lumMod val="85000"/>
                  <a:alpha val="10000"/>
                </a:schemeClr>
              </a:gs>
              <a:gs pos="100000">
                <a:schemeClr val="bg1">
                  <a:lumMod val="95000"/>
                  <a:alpha val="5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0" lvl="1" indent="0" algn="ctr">
              <a:lnSpc>
                <a:spcPct val="90000"/>
              </a:lnSpc>
              <a:spcBef>
                <a:spcPts val="1000"/>
              </a:spcBef>
              <a:buSzPct val="100000"/>
              <a:buFont typeface="Arial" panose="020B0604020202020204" pitchFamily="34" charset="0"/>
              <a:buNone/>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sym typeface="Calibri" panose="020F0502020204030204" pitchFamily="34" charset="0"/>
            </a:endParaRPr>
          </a:p>
        </p:txBody>
      </p:sp>
    </p:spTree>
    <p:extLst>
      <p:ext uri="{BB962C8B-B14F-4D97-AF65-F5344CB8AC3E}">
        <p14:creationId xmlns:p14="http://schemas.microsoft.com/office/powerpoint/2010/main" val="357500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phic 113">
            <a:extLst>
              <a:ext uri="{FF2B5EF4-FFF2-40B4-BE49-F238E27FC236}">
                <a16:creationId xmlns:a16="http://schemas.microsoft.com/office/drawing/2014/main" id="{DDBD0C5E-E55F-69CC-BD77-E657E96EEDB9}"/>
              </a:ext>
            </a:extLst>
          </p:cNvPr>
          <p:cNvSpPr/>
          <p:nvPr/>
        </p:nvSpPr>
        <p:spPr>
          <a:xfrm rot="16200000" flipH="1" flipV="1">
            <a:off x="-1399226" y="2755332"/>
            <a:ext cx="5506067" cy="2699269"/>
          </a:xfrm>
          <a:custGeom>
            <a:avLst/>
            <a:gdLst>
              <a:gd name="connsiteX0" fmla="*/ 176625 w 6624627"/>
              <a:gd name="connsiteY0" fmla="*/ 4054192 h 4054192"/>
              <a:gd name="connsiteX1" fmla="*/ 329169 w 6624627"/>
              <a:gd name="connsiteY1" fmla="*/ 3152662 h 4054192"/>
              <a:gd name="connsiteX2" fmla="*/ 1355785 w 6624627"/>
              <a:gd name="connsiteY2" fmla="*/ 2000960 h 4054192"/>
              <a:gd name="connsiteX3" fmla="*/ 2650877 w 6624627"/>
              <a:gd name="connsiteY3" fmla="*/ 4169 h 4054192"/>
              <a:gd name="connsiteX4" fmla="*/ 4725464 w 6624627"/>
              <a:gd name="connsiteY4" fmla="*/ 779089 h 4054192"/>
              <a:gd name="connsiteX5" fmla="*/ 6624628 w 6624627"/>
              <a:gd name="connsiteY5" fmla="*/ 737902 h 4054192"/>
              <a:gd name="connsiteX6" fmla="*/ 6624628 w 6624627"/>
              <a:gd name="connsiteY6" fmla="*/ 4054192 h 4054192"/>
              <a:gd name="connsiteX7" fmla="*/ 176625 w 6624627"/>
              <a:gd name="connsiteY7" fmla="*/ 4054192 h 405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4627" h="4054192">
                <a:moveTo>
                  <a:pt x="176625" y="4054192"/>
                </a:moveTo>
                <a:cubicBezTo>
                  <a:pt x="176625" y="4054192"/>
                  <a:pt x="-308462" y="3605715"/>
                  <a:pt x="329169" y="3152662"/>
                </a:cubicBezTo>
                <a:cubicBezTo>
                  <a:pt x="834087" y="2856728"/>
                  <a:pt x="1320700" y="2505879"/>
                  <a:pt x="1355785" y="2000960"/>
                </a:cubicBezTo>
                <a:cubicBezTo>
                  <a:pt x="1390869" y="1494517"/>
                  <a:pt x="1520531" y="118577"/>
                  <a:pt x="2650877" y="4169"/>
                </a:cubicBezTo>
                <a:cubicBezTo>
                  <a:pt x="4132071" y="-75153"/>
                  <a:pt x="3611899" y="1006379"/>
                  <a:pt x="4725464" y="779089"/>
                </a:cubicBezTo>
                <a:cubicBezTo>
                  <a:pt x="5381400" y="626546"/>
                  <a:pt x="6006828" y="126204"/>
                  <a:pt x="6624628" y="737902"/>
                </a:cubicBezTo>
                <a:lnTo>
                  <a:pt x="6624628" y="4054192"/>
                </a:lnTo>
                <a:lnTo>
                  <a:pt x="176625" y="4054192"/>
                </a:lnTo>
                <a:close/>
              </a:path>
            </a:pathLst>
          </a:custGeom>
          <a:gradFill flip="none" rotWithShape="1">
            <a:gsLst>
              <a:gs pos="10000">
                <a:srgbClr val="51A7C2"/>
              </a:gs>
              <a:gs pos="100000">
                <a:srgbClr val="B5F6D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solidFill>
                <a:schemeClr val="lt1"/>
              </a:solidFill>
              <a:latin typeface="Calibri" panose="020F0502020204030204" pitchFamily="34" charset="0"/>
            </a:endParaRPr>
          </a:p>
        </p:txBody>
      </p:sp>
      <p:pic>
        <p:nvPicPr>
          <p:cNvPr id="6" name="Hình ảnh 5">
            <a:extLst>
              <a:ext uri="{FF2B5EF4-FFF2-40B4-BE49-F238E27FC236}">
                <a16:creationId xmlns:a16="http://schemas.microsoft.com/office/drawing/2014/main" id="{BDAE58D1-422C-22B2-CE26-2F6A9504DA09}"/>
              </a:ext>
            </a:extLst>
          </p:cNvPr>
          <p:cNvPicPr>
            <a:picLocks noChangeAspect="1"/>
          </p:cNvPicPr>
          <p:nvPr/>
        </p:nvPicPr>
        <p:blipFill>
          <a:blip r:embed="rId3"/>
          <a:stretch>
            <a:fillRect/>
          </a:stretch>
        </p:blipFill>
        <p:spPr>
          <a:xfrm>
            <a:off x="2101145" y="1583353"/>
            <a:ext cx="7989709" cy="3691294"/>
          </a:xfrm>
          <a:prstGeom prst="rect">
            <a:avLst/>
          </a:prstGeom>
        </p:spPr>
      </p:pic>
      <p:sp>
        <p:nvSpPr>
          <p:cNvPr id="7" name="Hộp Văn bản 6">
            <a:extLst>
              <a:ext uri="{FF2B5EF4-FFF2-40B4-BE49-F238E27FC236}">
                <a16:creationId xmlns:a16="http://schemas.microsoft.com/office/drawing/2014/main" id="{7C3FEAE7-064E-BCD4-2B19-DA5A3E62C027}"/>
              </a:ext>
            </a:extLst>
          </p:cNvPr>
          <p:cNvSpPr txBox="1"/>
          <p:nvPr/>
        </p:nvSpPr>
        <p:spPr>
          <a:xfrm>
            <a:off x="1374594" y="5846543"/>
            <a:ext cx="9886950" cy="430887"/>
          </a:xfrm>
          <a:prstGeom prst="rect">
            <a:avLst/>
          </a:prstGeom>
          <a:noFill/>
        </p:spPr>
        <p:txBody>
          <a:bodyPr wrap="square">
            <a:spAutoFit/>
          </a:bodyPr>
          <a:lstStyle/>
          <a:p>
            <a:r>
              <a:rPr lang="en-US" sz="1100"/>
              <a:t>Nikolaidis, P., Hammond, N. A., Day, K., Yaghmai, V., Wood, C. G., Mosbach, D. S., … Miller, F. H. (2014). Imaging Features of Benign and Malignant Ampullary and Periampullary Lesions. RadioGraphics, 34(3), 624–641.</a:t>
            </a:r>
            <a:endParaRPr lang="vi-VN" sz="1100"/>
          </a:p>
        </p:txBody>
      </p:sp>
      <p:sp>
        <p:nvSpPr>
          <p:cNvPr id="5" name="TextBox 125">
            <a:extLst>
              <a:ext uri="{FF2B5EF4-FFF2-40B4-BE49-F238E27FC236}">
                <a16:creationId xmlns:a16="http://schemas.microsoft.com/office/drawing/2014/main" id="{AFC0A2CD-293B-F89D-BD6C-C284CCB925E2}"/>
              </a:ext>
            </a:extLst>
          </p:cNvPr>
          <p:cNvSpPr txBox="1"/>
          <p:nvPr/>
        </p:nvSpPr>
        <p:spPr>
          <a:xfrm>
            <a:off x="2467451" y="1909334"/>
            <a:ext cx="7116968" cy="5014747"/>
          </a:xfrm>
          <a:custGeom>
            <a:avLst/>
            <a:gdLst>
              <a:gd name="connsiteX0" fmla="*/ 1085345 w 2984457"/>
              <a:gd name="connsiteY0" fmla="*/ 598 h 4995502"/>
              <a:gd name="connsiteX1" fmla="*/ 2722363 w 2984457"/>
              <a:gd name="connsiteY1" fmla="*/ 990627 h 4995502"/>
              <a:gd name="connsiteX2" fmla="*/ 2355571 w 2984457"/>
              <a:gd name="connsiteY2" fmla="*/ 3330998 h 4995502"/>
              <a:gd name="connsiteX3" fmla="*/ 2970579 w 2984457"/>
              <a:gd name="connsiteY3" fmla="*/ 4901878 h 4995502"/>
              <a:gd name="connsiteX4" fmla="*/ 2946894 w 2984457"/>
              <a:gd name="connsiteY4" fmla="*/ 4995502 h 4995502"/>
              <a:gd name="connsiteX5" fmla="*/ 0 w 2984457"/>
              <a:gd name="connsiteY5" fmla="*/ 4995502 h 4995502"/>
              <a:gd name="connsiteX6" fmla="*/ 0 w 2984457"/>
              <a:gd name="connsiteY6" fmla="*/ 12497 h 4995502"/>
              <a:gd name="connsiteX7" fmla="*/ 85017 w 2984457"/>
              <a:gd name="connsiteY7" fmla="*/ 34489 h 4995502"/>
              <a:gd name="connsiteX8" fmla="*/ 377167 w 2984457"/>
              <a:gd name="connsiteY8" fmla="*/ 46323 h 4995502"/>
              <a:gd name="connsiteX9" fmla="*/ 1085345 w 2984457"/>
              <a:gd name="connsiteY9" fmla="*/ 598 h 4995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84457" h="4995502">
                <a:moveTo>
                  <a:pt x="1085345" y="598"/>
                </a:moveTo>
                <a:cubicBezTo>
                  <a:pt x="1712384" y="11961"/>
                  <a:pt x="2476903" y="190804"/>
                  <a:pt x="2722363" y="990627"/>
                </a:cubicBezTo>
                <a:cubicBezTo>
                  <a:pt x="3116952" y="2529811"/>
                  <a:pt x="1884934" y="2208758"/>
                  <a:pt x="2355571" y="3330998"/>
                </a:cubicBezTo>
                <a:cubicBezTo>
                  <a:pt x="2596549" y="3864939"/>
                  <a:pt x="3071549" y="4329900"/>
                  <a:pt x="2970579" y="4901878"/>
                </a:cubicBezTo>
                <a:lnTo>
                  <a:pt x="2946894" y="4995502"/>
                </a:lnTo>
                <a:lnTo>
                  <a:pt x="0" y="4995502"/>
                </a:lnTo>
                <a:lnTo>
                  <a:pt x="0" y="12497"/>
                </a:lnTo>
                <a:lnTo>
                  <a:pt x="85017" y="34489"/>
                </a:lnTo>
                <a:cubicBezTo>
                  <a:pt x="180177" y="54144"/>
                  <a:pt x="277535" y="59134"/>
                  <a:pt x="377167" y="46323"/>
                </a:cubicBezTo>
                <a:cubicBezTo>
                  <a:pt x="543716" y="24871"/>
                  <a:pt x="800328" y="-4567"/>
                  <a:pt x="1085345" y="598"/>
                </a:cubicBezTo>
                <a:close/>
              </a:path>
            </a:pathLst>
          </a:custGeom>
          <a:gradFill flip="none" rotWithShape="1">
            <a:gsLst>
              <a:gs pos="0">
                <a:srgbClr val="51A7C2">
                  <a:alpha val="25000"/>
                </a:srgbClr>
              </a:gs>
              <a:gs pos="76000">
                <a:srgbClr val="B5F6DA">
                  <a:alpha val="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latin typeface="Arial" panose="020B0604020202020204" pitchFamily="34" charset="0"/>
              <a:cs typeface="Arial" panose="020B0604020202020204" pitchFamily="34" charset="0"/>
              <a:sym typeface="Calibri" panose="020F0502020204030204" pitchFamily="34" charset="0"/>
            </a:endParaRPr>
          </a:p>
        </p:txBody>
      </p:sp>
      <p:sp>
        <p:nvSpPr>
          <p:cNvPr id="9" name="TextBox 102">
            <a:extLst>
              <a:ext uri="{FF2B5EF4-FFF2-40B4-BE49-F238E27FC236}">
                <a16:creationId xmlns:a16="http://schemas.microsoft.com/office/drawing/2014/main" id="{760B8F6A-FB91-380E-ABAF-9FCA33E2CF1C}"/>
              </a:ext>
            </a:extLst>
          </p:cNvPr>
          <p:cNvSpPr txBox="1"/>
          <p:nvPr/>
        </p:nvSpPr>
        <p:spPr>
          <a:xfrm rot="10800000" flipV="1">
            <a:off x="8350041" y="0"/>
            <a:ext cx="3841959" cy="2809875"/>
          </a:xfrm>
          <a:custGeom>
            <a:avLst/>
            <a:gdLst>
              <a:gd name="connsiteX0" fmla="*/ 0 w 6674304"/>
              <a:gd name="connsiteY0" fmla="*/ 0 h 5966838"/>
              <a:gd name="connsiteX1" fmla="*/ 6674304 w 6674304"/>
              <a:gd name="connsiteY1" fmla="*/ 0 h 5966838"/>
              <a:gd name="connsiteX2" fmla="*/ 6672463 w 6674304"/>
              <a:gd name="connsiteY2" fmla="*/ 3528 h 5966838"/>
              <a:gd name="connsiteX3" fmla="*/ 6142663 w 6674304"/>
              <a:gd name="connsiteY3" fmla="*/ 1686835 h 5966838"/>
              <a:gd name="connsiteX4" fmla="*/ 4132917 w 6674304"/>
              <a:gd name="connsiteY4" fmla="*/ 2753737 h 5966838"/>
              <a:gd name="connsiteX5" fmla="*/ 3289320 w 6674304"/>
              <a:gd name="connsiteY5" fmla="*/ 4862728 h 5966838"/>
              <a:gd name="connsiteX6" fmla="*/ 1763402 w 6674304"/>
              <a:gd name="connsiteY6" fmla="*/ 5954443 h 5966838"/>
              <a:gd name="connsiteX7" fmla="*/ 63803 w 6674304"/>
              <a:gd name="connsiteY7" fmla="*/ 5470616 h 5966838"/>
              <a:gd name="connsiteX8" fmla="*/ 0 w 6674304"/>
              <a:gd name="connsiteY8" fmla="*/ 5467195 h 5966838"/>
              <a:gd name="connsiteX0" fmla="*/ 0 w 6674304"/>
              <a:gd name="connsiteY0" fmla="*/ 0 h 5966838"/>
              <a:gd name="connsiteX1" fmla="*/ 6674304 w 6674304"/>
              <a:gd name="connsiteY1" fmla="*/ 0 h 5966838"/>
              <a:gd name="connsiteX2" fmla="*/ 6672463 w 6674304"/>
              <a:gd name="connsiteY2" fmla="*/ 3528 h 5966838"/>
              <a:gd name="connsiteX3" fmla="*/ 6142663 w 6674304"/>
              <a:gd name="connsiteY3" fmla="*/ 1686835 h 5966838"/>
              <a:gd name="connsiteX4" fmla="*/ 4132917 w 6674304"/>
              <a:gd name="connsiteY4" fmla="*/ 2753737 h 5966838"/>
              <a:gd name="connsiteX5" fmla="*/ 3289320 w 6674304"/>
              <a:gd name="connsiteY5" fmla="*/ 4862728 h 5966838"/>
              <a:gd name="connsiteX6" fmla="*/ 1763402 w 6674304"/>
              <a:gd name="connsiteY6" fmla="*/ 5954443 h 5966838"/>
              <a:gd name="connsiteX7" fmla="*/ 63803 w 6674304"/>
              <a:gd name="connsiteY7" fmla="*/ 5470616 h 5966838"/>
              <a:gd name="connsiteX8" fmla="*/ 0 w 6674304"/>
              <a:gd name="connsiteY8" fmla="*/ 5467195 h 5966838"/>
              <a:gd name="connsiteX9" fmla="*/ 0 w 6674304"/>
              <a:gd name="connsiteY9" fmla="*/ 0 h 5966838"/>
              <a:gd name="connsiteX0" fmla="*/ 0 w 6674304"/>
              <a:gd name="connsiteY0" fmla="*/ 0 h 5966838"/>
              <a:gd name="connsiteX1" fmla="*/ 6674304 w 6674304"/>
              <a:gd name="connsiteY1" fmla="*/ 0 h 5966838"/>
              <a:gd name="connsiteX2" fmla="*/ 6672463 w 6674304"/>
              <a:gd name="connsiteY2" fmla="*/ 3528 h 5966838"/>
              <a:gd name="connsiteX3" fmla="*/ 6142663 w 6674304"/>
              <a:gd name="connsiteY3" fmla="*/ 1686835 h 5966838"/>
              <a:gd name="connsiteX4" fmla="*/ 4132917 w 6674304"/>
              <a:gd name="connsiteY4" fmla="*/ 2753737 h 5966838"/>
              <a:gd name="connsiteX5" fmla="*/ 3289320 w 6674304"/>
              <a:gd name="connsiteY5" fmla="*/ 4862728 h 5966838"/>
              <a:gd name="connsiteX6" fmla="*/ 1763402 w 6674304"/>
              <a:gd name="connsiteY6" fmla="*/ 5954443 h 5966838"/>
              <a:gd name="connsiteX7" fmla="*/ 63803 w 6674304"/>
              <a:gd name="connsiteY7" fmla="*/ 5470616 h 5966838"/>
              <a:gd name="connsiteX8" fmla="*/ 0 w 6674304"/>
              <a:gd name="connsiteY8" fmla="*/ 5467195 h 5966838"/>
              <a:gd name="connsiteX9" fmla="*/ 0 w 6674304"/>
              <a:gd name="connsiteY9" fmla="*/ 0 h 5966838"/>
              <a:gd name="connsiteX0" fmla="*/ 0 w 6674304"/>
              <a:gd name="connsiteY0" fmla="*/ 0 h 5954452"/>
              <a:gd name="connsiteX1" fmla="*/ 6674304 w 6674304"/>
              <a:gd name="connsiteY1" fmla="*/ 0 h 5954452"/>
              <a:gd name="connsiteX2" fmla="*/ 6672463 w 6674304"/>
              <a:gd name="connsiteY2" fmla="*/ 3528 h 5954452"/>
              <a:gd name="connsiteX3" fmla="*/ 6142663 w 6674304"/>
              <a:gd name="connsiteY3" fmla="*/ 1686835 h 5954452"/>
              <a:gd name="connsiteX4" fmla="*/ 4132917 w 6674304"/>
              <a:gd name="connsiteY4" fmla="*/ 2753737 h 5954452"/>
              <a:gd name="connsiteX5" fmla="*/ 3289320 w 6674304"/>
              <a:gd name="connsiteY5" fmla="*/ 4862728 h 5954452"/>
              <a:gd name="connsiteX6" fmla="*/ 1763402 w 6674304"/>
              <a:gd name="connsiteY6" fmla="*/ 5954443 h 5954452"/>
              <a:gd name="connsiteX7" fmla="*/ 63803 w 6674304"/>
              <a:gd name="connsiteY7" fmla="*/ 5470616 h 5954452"/>
              <a:gd name="connsiteX8" fmla="*/ 0 w 6674304"/>
              <a:gd name="connsiteY8" fmla="*/ 5467195 h 5954452"/>
              <a:gd name="connsiteX9" fmla="*/ 0 w 6674304"/>
              <a:gd name="connsiteY9" fmla="*/ 0 h 5954452"/>
              <a:gd name="connsiteX0" fmla="*/ 0 w 6674304"/>
              <a:gd name="connsiteY0" fmla="*/ 0 h 5954443"/>
              <a:gd name="connsiteX1" fmla="*/ 6674304 w 6674304"/>
              <a:gd name="connsiteY1" fmla="*/ 0 h 5954443"/>
              <a:gd name="connsiteX2" fmla="*/ 6672463 w 6674304"/>
              <a:gd name="connsiteY2" fmla="*/ 3528 h 5954443"/>
              <a:gd name="connsiteX3" fmla="*/ 6142663 w 6674304"/>
              <a:gd name="connsiteY3" fmla="*/ 1686835 h 5954443"/>
              <a:gd name="connsiteX4" fmla="*/ 4132917 w 6674304"/>
              <a:gd name="connsiteY4" fmla="*/ 2753737 h 5954443"/>
              <a:gd name="connsiteX5" fmla="*/ 3289320 w 6674304"/>
              <a:gd name="connsiteY5" fmla="*/ 4862728 h 5954443"/>
              <a:gd name="connsiteX6" fmla="*/ 1763402 w 6674304"/>
              <a:gd name="connsiteY6" fmla="*/ 5954443 h 5954443"/>
              <a:gd name="connsiteX7" fmla="*/ 63803 w 6674304"/>
              <a:gd name="connsiteY7" fmla="*/ 5470616 h 5954443"/>
              <a:gd name="connsiteX8" fmla="*/ 0 w 6674304"/>
              <a:gd name="connsiteY8" fmla="*/ 5467195 h 5954443"/>
              <a:gd name="connsiteX9" fmla="*/ 0 w 6674304"/>
              <a:gd name="connsiteY9" fmla="*/ 0 h 5954443"/>
              <a:gd name="connsiteX0" fmla="*/ 0 w 6674304"/>
              <a:gd name="connsiteY0" fmla="*/ 0 h 5954443"/>
              <a:gd name="connsiteX1" fmla="*/ 6674304 w 6674304"/>
              <a:gd name="connsiteY1" fmla="*/ 0 h 5954443"/>
              <a:gd name="connsiteX2" fmla="*/ 6672463 w 6674304"/>
              <a:gd name="connsiteY2" fmla="*/ 3528 h 5954443"/>
              <a:gd name="connsiteX3" fmla="*/ 6142663 w 6674304"/>
              <a:gd name="connsiteY3" fmla="*/ 1686835 h 5954443"/>
              <a:gd name="connsiteX4" fmla="*/ 4132917 w 6674304"/>
              <a:gd name="connsiteY4" fmla="*/ 2753737 h 5954443"/>
              <a:gd name="connsiteX5" fmla="*/ 3289320 w 6674304"/>
              <a:gd name="connsiteY5" fmla="*/ 4862728 h 5954443"/>
              <a:gd name="connsiteX6" fmla="*/ 1763402 w 6674304"/>
              <a:gd name="connsiteY6" fmla="*/ 5954443 h 5954443"/>
              <a:gd name="connsiteX7" fmla="*/ 63803 w 6674304"/>
              <a:gd name="connsiteY7" fmla="*/ 5470616 h 5954443"/>
              <a:gd name="connsiteX8" fmla="*/ 0 w 6674304"/>
              <a:gd name="connsiteY8" fmla="*/ 5467195 h 5954443"/>
              <a:gd name="connsiteX9" fmla="*/ 0 w 6674304"/>
              <a:gd name="connsiteY9" fmla="*/ 0 h 5954443"/>
              <a:gd name="connsiteX0" fmla="*/ 0 w 6674304"/>
              <a:gd name="connsiteY0" fmla="*/ 0 h 5954443"/>
              <a:gd name="connsiteX1" fmla="*/ 6674304 w 6674304"/>
              <a:gd name="connsiteY1" fmla="*/ 0 h 5954443"/>
              <a:gd name="connsiteX2" fmla="*/ 6672463 w 6674304"/>
              <a:gd name="connsiteY2" fmla="*/ 3528 h 5954443"/>
              <a:gd name="connsiteX3" fmla="*/ 6142663 w 6674304"/>
              <a:gd name="connsiteY3" fmla="*/ 1686835 h 5954443"/>
              <a:gd name="connsiteX4" fmla="*/ 4132917 w 6674304"/>
              <a:gd name="connsiteY4" fmla="*/ 2753737 h 5954443"/>
              <a:gd name="connsiteX5" fmla="*/ 3323857 w 6674304"/>
              <a:gd name="connsiteY5" fmla="*/ 4880718 h 5954443"/>
              <a:gd name="connsiteX6" fmla="*/ 1763402 w 6674304"/>
              <a:gd name="connsiteY6" fmla="*/ 5954443 h 5954443"/>
              <a:gd name="connsiteX7" fmla="*/ 63803 w 6674304"/>
              <a:gd name="connsiteY7" fmla="*/ 5470616 h 5954443"/>
              <a:gd name="connsiteX8" fmla="*/ 0 w 6674304"/>
              <a:gd name="connsiteY8" fmla="*/ 5467195 h 5954443"/>
              <a:gd name="connsiteX9" fmla="*/ 0 w 6674304"/>
              <a:gd name="connsiteY9" fmla="*/ 0 h 5954443"/>
              <a:gd name="connsiteX0" fmla="*/ 0 w 6674304"/>
              <a:gd name="connsiteY0" fmla="*/ 0 h 5957613"/>
              <a:gd name="connsiteX1" fmla="*/ 6674304 w 6674304"/>
              <a:gd name="connsiteY1" fmla="*/ 0 h 5957613"/>
              <a:gd name="connsiteX2" fmla="*/ 6672463 w 6674304"/>
              <a:gd name="connsiteY2" fmla="*/ 3528 h 5957613"/>
              <a:gd name="connsiteX3" fmla="*/ 6142663 w 6674304"/>
              <a:gd name="connsiteY3" fmla="*/ 1686835 h 5957613"/>
              <a:gd name="connsiteX4" fmla="*/ 4132917 w 6674304"/>
              <a:gd name="connsiteY4" fmla="*/ 2753737 h 5957613"/>
              <a:gd name="connsiteX5" fmla="*/ 3323857 w 6674304"/>
              <a:gd name="connsiteY5" fmla="*/ 4880718 h 5957613"/>
              <a:gd name="connsiteX6" fmla="*/ 1763402 w 6674304"/>
              <a:gd name="connsiteY6" fmla="*/ 5954443 h 5957613"/>
              <a:gd name="connsiteX7" fmla="*/ 63803 w 6674304"/>
              <a:gd name="connsiteY7" fmla="*/ 5470616 h 5957613"/>
              <a:gd name="connsiteX8" fmla="*/ 0 w 6674304"/>
              <a:gd name="connsiteY8" fmla="*/ 5467195 h 5957613"/>
              <a:gd name="connsiteX9" fmla="*/ 0 w 6674304"/>
              <a:gd name="connsiteY9" fmla="*/ 0 h 595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4304" h="5957613">
                <a:moveTo>
                  <a:pt x="0" y="0"/>
                </a:moveTo>
                <a:lnTo>
                  <a:pt x="6674304" y="0"/>
                </a:lnTo>
                <a:lnTo>
                  <a:pt x="6672463" y="3528"/>
                </a:lnTo>
                <a:cubicBezTo>
                  <a:pt x="6485641" y="423111"/>
                  <a:pt x="6718539" y="1011007"/>
                  <a:pt x="6142663" y="1686835"/>
                </a:cubicBezTo>
                <a:cubicBezTo>
                  <a:pt x="5728792" y="2172540"/>
                  <a:pt x="4602718" y="2221423"/>
                  <a:pt x="4132917" y="2753737"/>
                </a:cubicBezTo>
                <a:cubicBezTo>
                  <a:pt x="3663116" y="3286051"/>
                  <a:pt x="3658337" y="4266313"/>
                  <a:pt x="3323857" y="4880718"/>
                </a:cubicBezTo>
                <a:cubicBezTo>
                  <a:pt x="2989377" y="5495123"/>
                  <a:pt x="2577285" y="5862125"/>
                  <a:pt x="1763402" y="5954443"/>
                </a:cubicBezTo>
                <a:cubicBezTo>
                  <a:pt x="1230133" y="6001788"/>
                  <a:pt x="551766" y="5503698"/>
                  <a:pt x="63803" y="5470616"/>
                </a:cubicBezTo>
                <a:lnTo>
                  <a:pt x="0" y="5467195"/>
                </a:lnTo>
                <a:lnTo>
                  <a:pt x="0" y="0"/>
                </a:lnTo>
                <a:close/>
              </a:path>
            </a:pathLst>
          </a:custGeom>
          <a:gradFill>
            <a:gsLst>
              <a:gs pos="10000">
                <a:schemeClr val="bg1">
                  <a:lumMod val="85000"/>
                  <a:alpha val="10000"/>
                </a:schemeClr>
              </a:gs>
              <a:gs pos="100000">
                <a:schemeClr val="bg1">
                  <a:lumMod val="95000"/>
                  <a:alpha val="5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0" lvl="1" indent="0" algn="ctr">
              <a:lnSpc>
                <a:spcPct val="90000"/>
              </a:lnSpc>
              <a:spcBef>
                <a:spcPts val="1000"/>
              </a:spcBef>
              <a:buSzPct val="100000"/>
              <a:buFont typeface="Arial" panose="020B0604020202020204" pitchFamily="34" charset="0"/>
              <a:buNone/>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sym typeface="Calibri" panose="020F0502020204030204" pitchFamily="34" charset="0"/>
            </a:endParaRPr>
          </a:p>
        </p:txBody>
      </p:sp>
    </p:spTree>
    <p:extLst>
      <p:ext uri="{BB962C8B-B14F-4D97-AF65-F5344CB8AC3E}">
        <p14:creationId xmlns:p14="http://schemas.microsoft.com/office/powerpoint/2010/main" val="1289879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8528E6BF-039B-40A0-83F3-061F667D2490}"/>
              </a:ext>
            </a:extLst>
          </p:cNvPr>
          <p:cNvSpPr/>
          <p:nvPr/>
        </p:nvSpPr>
        <p:spPr>
          <a:xfrm>
            <a:off x="7160575" y="0"/>
            <a:ext cx="5031426" cy="6858000"/>
          </a:xfrm>
          <a:custGeom>
            <a:avLst/>
            <a:gdLst>
              <a:gd name="connsiteX0" fmla="*/ 634 w 4115097"/>
              <a:gd name="connsiteY0" fmla="*/ 0 h 6858000"/>
              <a:gd name="connsiteX1" fmla="*/ 4115097 w 4115097"/>
              <a:gd name="connsiteY1" fmla="*/ 0 h 6858000"/>
              <a:gd name="connsiteX2" fmla="*/ 4115097 w 4115097"/>
              <a:gd name="connsiteY2" fmla="*/ 6858000 h 6858000"/>
              <a:gd name="connsiteX3" fmla="*/ 4112397 w 4115097"/>
              <a:gd name="connsiteY3" fmla="*/ 6858000 h 6858000"/>
              <a:gd name="connsiteX4" fmla="*/ 4056649 w 4115097"/>
              <a:gd name="connsiteY4" fmla="*/ 6811547 h 6858000"/>
              <a:gd name="connsiteX5" fmla="*/ 3632497 w 4115097"/>
              <a:gd name="connsiteY5" fmla="*/ 6121400 h 6858000"/>
              <a:gd name="connsiteX6" fmla="*/ 3048297 w 4115097"/>
              <a:gd name="connsiteY6" fmla="*/ 2540000 h 6858000"/>
              <a:gd name="connsiteX7" fmla="*/ 2260897 w 4115097"/>
              <a:gd name="connsiteY7" fmla="*/ 1054100 h 6858000"/>
              <a:gd name="connsiteX8" fmla="*/ 686097 w 4115097"/>
              <a:gd name="connsiteY8" fmla="*/ 736600 h 6858000"/>
              <a:gd name="connsiteX9" fmla="*/ 0 w 4115097"/>
              <a:gd name="connsiteY9" fmla="*/ 2728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15097" h="6858000">
                <a:moveTo>
                  <a:pt x="634" y="0"/>
                </a:moveTo>
                <a:lnTo>
                  <a:pt x="4115097" y="0"/>
                </a:lnTo>
                <a:lnTo>
                  <a:pt x="4115097" y="6858000"/>
                </a:lnTo>
                <a:lnTo>
                  <a:pt x="4112397" y="6858000"/>
                </a:lnTo>
                <a:lnTo>
                  <a:pt x="4056649" y="6811547"/>
                </a:lnTo>
                <a:cubicBezTo>
                  <a:pt x="3899718" y="6669617"/>
                  <a:pt x="3743622" y="6447367"/>
                  <a:pt x="3632497" y="6121400"/>
                </a:cubicBezTo>
                <a:cubicBezTo>
                  <a:pt x="3378497" y="5376333"/>
                  <a:pt x="3276897" y="3384550"/>
                  <a:pt x="3048297" y="2540000"/>
                </a:cubicBezTo>
                <a:cubicBezTo>
                  <a:pt x="2819697" y="1695450"/>
                  <a:pt x="2654597" y="1354667"/>
                  <a:pt x="2260897" y="1054100"/>
                </a:cubicBezTo>
                <a:cubicBezTo>
                  <a:pt x="1867197" y="753533"/>
                  <a:pt x="1043814" y="948267"/>
                  <a:pt x="686097" y="736600"/>
                </a:cubicBezTo>
                <a:cubicBezTo>
                  <a:pt x="417809" y="577850"/>
                  <a:pt x="25697" y="286941"/>
                  <a:pt x="0" y="27285"/>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sp>
        <p:nvSpPr>
          <p:cNvPr id="20" name="TextBox 19">
            <a:extLst>
              <a:ext uri="{FF2B5EF4-FFF2-40B4-BE49-F238E27FC236}">
                <a16:creationId xmlns:a16="http://schemas.microsoft.com/office/drawing/2014/main" id="{AB16553A-CF11-49FB-ADD4-064B47EAACA3}"/>
              </a:ext>
            </a:extLst>
          </p:cNvPr>
          <p:cNvSpPr txBox="1"/>
          <p:nvPr/>
        </p:nvSpPr>
        <p:spPr>
          <a:xfrm>
            <a:off x="533402" y="492718"/>
            <a:ext cx="882648" cy="66082"/>
          </a:xfrm>
          <a:prstGeom prst="roundRect">
            <a:avLst>
              <a:gd name="adj" fmla="val 50000"/>
            </a:avLst>
          </a:pr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US">
              <a:latin typeface="Arial" panose="020B0604020202020204" pitchFamily="34" charset="0"/>
              <a:cs typeface="Arial" panose="020B0604020202020204" pitchFamily="34" charset="0"/>
              <a:sym typeface="Calibri" panose="020F0502020204030204" pitchFamily="34" charset="0"/>
            </a:endParaRPr>
          </a:p>
        </p:txBody>
      </p:sp>
      <p:sp>
        <p:nvSpPr>
          <p:cNvPr id="146" name="Freeform: Shape 145">
            <a:extLst>
              <a:ext uri="{FF2B5EF4-FFF2-40B4-BE49-F238E27FC236}">
                <a16:creationId xmlns:a16="http://schemas.microsoft.com/office/drawing/2014/main" id="{3642E353-5C93-4A27-902A-8ED41A14CBEF}"/>
              </a:ext>
            </a:extLst>
          </p:cNvPr>
          <p:cNvSpPr/>
          <p:nvPr/>
        </p:nvSpPr>
        <p:spPr>
          <a:xfrm>
            <a:off x="539769" y="5891898"/>
            <a:ext cx="783951" cy="737502"/>
          </a:xfrm>
          <a:custGeom>
            <a:avLst/>
            <a:gdLst>
              <a:gd name="connsiteX0" fmla="*/ 274794 w 1057996"/>
              <a:gd name="connsiteY0" fmla="*/ 134143 h 995309"/>
              <a:gd name="connsiteX1" fmla="*/ 17619 w 1057996"/>
              <a:gd name="connsiteY1" fmla="*/ 762793 h 995309"/>
              <a:gd name="connsiteX2" fmla="*/ 741519 w 1057996"/>
              <a:gd name="connsiteY2" fmla="*/ 981868 h 995309"/>
              <a:gd name="connsiteX3" fmla="*/ 1055844 w 1057996"/>
              <a:gd name="connsiteY3" fmla="*/ 419893 h 995309"/>
              <a:gd name="connsiteX4" fmla="*/ 846294 w 1057996"/>
              <a:gd name="connsiteY4" fmla="*/ 19843 h 995309"/>
              <a:gd name="connsiteX5" fmla="*/ 274794 w 1057996"/>
              <a:gd name="connsiteY5" fmla="*/ 134143 h 99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7996" h="995309">
                <a:moveTo>
                  <a:pt x="274794" y="134143"/>
                </a:moveTo>
                <a:cubicBezTo>
                  <a:pt x="136681" y="257968"/>
                  <a:pt x="-60168" y="621506"/>
                  <a:pt x="17619" y="762793"/>
                </a:cubicBezTo>
                <a:cubicBezTo>
                  <a:pt x="95406" y="904080"/>
                  <a:pt x="568482" y="1039018"/>
                  <a:pt x="741519" y="981868"/>
                </a:cubicBezTo>
                <a:cubicBezTo>
                  <a:pt x="914557" y="924718"/>
                  <a:pt x="1038382" y="580230"/>
                  <a:pt x="1055844" y="419893"/>
                </a:cubicBezTo>
                <a:cubicBezTo>
                  <a:pt x="1073306" y="259556"/>
                  <a:pt x="982819" y="67468"/>
                  <a:pt x="846294" y="19843"/>
                </a:cubicBezTo>
                <a:cubicBezTo>
                  <a:pt x="709769" y="-27782"/>
                  <a:pt x="412907" y="10318"/>
                  <a:pt x="274794" y="134143"/>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sp>
        <p:nvSpPr>
          <p:cNvPr id="148" name="Freeform: Shape 147">
            <a:extLst>
              <a:ext uri="{FF2B5EF4-FFF2-40B4-BE49-F238E27FC236}">
                <a16:creationId xmlns:a16="http://schemas.microsoft.com/office/drawing/2014/main" id="{7AA87DAD-C80B-4B71-B463-E06118E1AF91}"/>
              </a:ext>
            </a:extLst>
          </p:cNvPr>
          <p:cNvSpPr/>
          <p:nvPr/>
        </p:nvSpPr>
        <p:spPr>
          <a:xfrm>
            <a:off x="1409663" y="5435162"/>
            <a:ext cx="377495" cy="355831"/>
          </a:xfrm>
          <a:custGeom>
            <a:avLst/>
            <a:gdLst>
              <a:gd name="connsiteX0" fmla="*/ 12304 w 377495"/>
              <a:gd name="connsiteY0" fmla="*/ 24873 h 355831"/>
              <a:gd name="connsiteX1" fmla="*/ 73264 w 377495"/>
              <a:gd name="connsiteY1" fmla="*/ 352533 h 355831"/>
              <a:gd name="connsiteX2" fmla="*/ 370444 w 377495"/>
              <a:gd name="connsiteY2" fmla="*/ 184893 h 355831"/>
              <a:gd name="connsiteX3" fmla="*/ 263764 w 377495"/>
              <a:gd name="connsiteY3" fmla="*/ 40113 h 355831"/>
              <a:gd name="connsiteX4" fmla="*/ 12304 w 377495"/>
              <a:gd name="connsiteY4" fmla="*/ 24873 h 35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495" h="355831">
                <a:moveTo>
                  <a:pt x="12304" y="24873"/>
                </a:moveTo>
                <a:cubicBezTo>
                  <a:pt x="-19446" y="76943"/>
                  <a:pt x="13574" y="325863"/>
                  <a:pt x="73264" y="352533"/>
                </a:cubicBezTo>
                <a:cubicBezTo>
                  <a:pt x="132954" y="379203"/>
                  <a:pt x="338694" y="236963"/>
                  <a:pt x="370444" y="184893"/>
                </a:cubicBezTo>
                <a:cubicBezTo>
                  <a:pt x="402194" y="132823"/>
                  <a:pt x="319644" y="65513"/>
                  <a:pt x="263764" y="40113"/>
                </a:cubicBezTo>
                <a:cubicBezTo>
                  <a:pt x="207884" y="14713"/>
                  <a:pt x="44054" y="-27197"/>
                  <a:pt x="12304" y="24873"/>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Arial" panose="020B0604020202020204" pitchFamily="34" charset="0"/>
              <a:cs typeface="Arial" panose="020B0604020202020204" pitchFamily="34" charset="0"/>
            </a:endParaRPr>
          </a:p>
        </p:txBody>
      </p:sp>
      <p:sp>
        <p:nvSpPr>
          <p:cNvPr id="2" name="Hộp Văn bản 1">
            <a:extLst>
              <a:ext uri="{FF2B5EF4-FFF2-40B4-BE49-F238E27FC236}">
                <a16:creationId xmlns:a16="http://schemas.microsoft.com/office/drawing/2014/main" id="{45BE9921-35AA-4150-BFB4-D62331CEB36D}"/>
              </a:ext>
            </a:extLst>
          </p:cNvPr>
          <p:cNvSpPr txBox="1"/>
          <p:nvPr/>
        </p:nvSpPr>
        <p:spPr>
          <a:xfrm>
            <a:off x="1124768" y="2062487"/>
            <a:ext cx="8398933" cy="4154984"/>
          </a:xfrm>
          <a:prstGeom prst="rect">
            <a:avLst/>
          </a:prstGeom>
          <a:noFill/>
        </p:spPr>
        <p:txBody>
          <a:bodyPr wrap="square" rtlCol="0">
            <a:spAutoFit/>
          </a:bodyPr>
          <a:lstStyle/>
          <a:p>
            <a:r>
              <a:rPr lang="vi-VN" sz="2400" u="sng">
                <a:latin typeface="Arial" panose="020B0604020202020204" pitchFamily="34" charset="0"/>
                <a:cs typeface="Arial" panose="020B0604020202020204" pitchFamily="34" charset="0"/>
              </a:rPr>
              <a:t>CT scan bụng</a:t>
            </a:r>
          </a:p>
          <a:p>
            <a:endParaRPr lang="vi-VN" sz="2400">
              <a:latin typeface="Arial" panose="020B0604020202020204" pitchFamily="34" charset="0"/>
              <a:cs typeface="Arial" panose="020B0604020202020204" pitchFamily="34" charset="0"/>
            </a:endParaRPr>
          </a:p>
          <a:p>
            <a:r>
              <a:rPr lang="vi-VN" sz="2400">
                <a:latin typeface="Arial" panose="020B0604020202020204" pitchFamily="34" charset="0"/>
                <a:cs typeface="Arial" panose="020B0604020202020204" pitchFamily="34" charset="0"/>
              </a:rPr>
              <a:t>Ung thư bóng vater: </a:t>
            </a:r>
          </a:p>
          <a:p>
            <a:r>
              <a:rPr lang="vi-VN" sz="2400">
                <a:latin typeface="Arial" panose="020B0604020202020204" pitchFamily="34" charset="0"/>
                <a:cs typeface="Arial" panose="020B0604020202020204" pitchFamily="34" charset="0"/>
              </a:rPr>
              <a:t>	</a:t>
            </a:r>
            <a:r>
              <a:rPr lang="en-US" sz="2400">
                <a:latin typeface="Arial" panose="020B0604020202020204" pitchFamily="34" charset="0"/>
                <a:cs typeface="Arial" panose="020B0604020202020204" pitchFamily="34" charset="0"/>
              </a:rPr>
              <a:t>K</a:t>
            </a:r>
            <a:r>
              <a:rPr lang="vi-VN" sz="2400">
                <a:latin typeface="Arial" panose="020B0604020202020204" pitchFamily="34" charset="0"/>
                <a:cs typeface="Arial" panose="020B0604020202020204" pitchFamily="34" charset="0"/>
              </a:rPr>
              <a:t>hối chia thùy hay thâm nhiễm vị trí bóng vater </a:t>
            </a:r>
          </a:p>
          <a:p>
            <a:r>
              <a:rPr lang="vi-VN" sz="2400">
                <a:latin typeface="Arial" panose="020B0604020202020204" pitchFamily="34" charset="0"/>
                <a:cs typeface="Arial" panose="020B0604020202020204" pitchFamily="34" charset="0"/>
              </a:rPr>
              <a:t>	Giảm đậm độ/phim không thuốc</a:t>
            </a:r>
          </a:p>
          <a:p>
            <a:r>
              <a:rPr lang="vi-VN" sz="2400">
                <a:latin typeface="Arial" panose="020B0604020202020204" pitchFamily="34" charset="0"/>
                <a:cs typeface="Arial" panose="020B0604020202020204" pitchFamily="34" charset="0"/>
              </a:rPr>
              <a:t>	Tăng đậm độ thì động mạch và tĩnh mạch cửa </a:t>
            </a:r>
          </a:p>
          <a:p>
            <a:r>
              <a:rPr lang="vi-VN" sz="2400">
                <a:latin typeface="Arial" panose="020B0604020202020204" pitchFamily="34" charset="0"/>
                <a:cs typeface="Arial" panose="020B0604020202020204" pitchFamily="34" charset="0"/>
              </a:rPr>
              <a:t>	Hình ảnh gián tiếp: dấu hiệu ống đôi (double – sign duct)</a:t>
            </a:r>
          </a:p>
          <a:p>
            <a:r>
              <a:rPr lang="vi-VN" sz="2400">
                <a:latin typeface="Arial" panose="020B0604020202020204" pitchFamily="34" charset="0"/>
                <a:cs typeface="Arial" panose="020B0604020202020204" pitchFamily="34" charset="0"/>
              </a:rPr>
              <a:t> </a:t>
            </a:r>
          </a:p>
          <a:p>
            <a:endParaRPr lang="vi-VN" sz="2400">
              <a:latin typeface="Arial" panose="020B0604020202020204" pitchFamily="34" charset="0"/>
              <a:cs typeface="Arial" panose="020B0604020202020204" pitchFamily="34" charset="0"/>
            </a:endParaRPr>
          </a:p>
          <a:p>
            <a:endParaRPr lang="vi-VN" sz="2400">
              <a:latin typeface="Arial" panose="020B0604020202020204" pitchFamily="34" charset="0"/>
              <a:cs typeface="Arial" panose="020B0604020202020204" pitchFamily="34" charset="0"/>
            </a:endParaRPr>
          </a:p>
          <a:p>
            <a:endParaRPr lang="vi-VN" sz="2400">
              <a:latin typeface="Arial" panose="020B0604020202020204" pitchFamily="34" charset="0"/>
              <a:cs typeface="Arial" panose="020B0604020202020204" pitchFamily="34" charset="0"/>
            </a:endParaRPr>
          </a:p>
        </p:txBody>
      </p:sp>
      <p:grpSp>
        <p:nvGrpSpPr>
          <p:cNvPr id="3" name="Group 7">
            <a:extLst>
              <a:ext uri="{FF2B5EF4-FFF2-40B4-BE49-F238E27FC236}">
                <a16:creationId xmlns:a16="http://schemas.microsoft.com/office/drawing/2014/main" id="{6ABB2B83-9EFE-7C9C-0A98-DA1BA50A9F67}"/>
              </a:ext>
            </a:extLst>
          </p:cNvPr>
          <p:cNvGrpSpPr/>
          <p:nvPr/>
        </p:nvGrpSpPr>
        <p:grpSpPr>
          <a:xfrm>
            <a:off x="533401" y="492718"/>
            <a:ext cx="8075021" cy="965827"/>
            <a:chOff x="533401" y="492718"/>
            <a:chExt cx="8075021" cy="965827"/>
          </a:xfrm>
        </p:grpSpPr>
        <p:sp>
          <p:nvSpPr>
            <p:cNvPr id="4" name="TextBox 12">
              <a:extLst>
                <a:ext uri="{FF2B5EF4-FFF2-40B4-BE49-F238E27FC236}">
                  <a16:creationId xmlns:a16="http://schemas.microsoft.com/office/drawing/2014/main" id="{36E51D40-4A0E-04D5-148A-C0E808756FC2}"/>
                </a:ext>
              </a:extLst>
            </p:cNvPr>
            <p:cNvSpPr txBox="1"/>
            <p:nvPr/>
          </p:nvSpPr>
          <p:spPr>
            <a:xfrm>
              <a:off x="533402" y="492718"/>
              <a:ext cx="882648" cy="66082"/>
            </a:xfrm>
            <a:prstGeom prst="roundRect">
              <a:avLst>
                <a:gd name="adj" fmla="val 50000"/>
              </a:avLst>
            </a:pr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US">
                <a:latin typeface="Arial" panose="020B0604020202020204" pitchFamily="34" charset="0"/>
                <a:cs typeface="Arial" panose="020B0604020202020204" pitchFamily="34" charset="0"/>
                <a:sym typeface="Calibri" panose="020F0502020204030204" pitchFamily="34" charset="0"/>
              </a:endParaRPr>
            </a:p>
          </p:txBody>
        </p:sp>
        <p:sp>
          <p:nvSpPr>
            <p:cNvPr id="5" name="TextBox 13">
              <a:extLst>
                <a:ext uri="{FF2B5EF4-FFF2-40B4-BE49-F238E27FC236}">
                  <a16:creationId xmlns:a16="http://schemas.microsoft.com/office/drawing/2014/main" id="{E6062B8E-CA01-04EB-6DE3-7556797C886F}"/>
                </a:ext>
              </a:extLst>
            </p:cNvPr>
            <p:cNvSpPr txBox="1"/>
            <p:nvPr/>
          </p:nvSpPr>
          <p:spPr>
            <a:xfrm>
              <a:off x="533401" y="966102"/>
              <a:ext cx="8075021" cy="492443"/>
            </a:xfrm>
            <a:prstGeom prst="rect">
              <a:avLst/>
            </a:prstGeom>
            <a:noFill/>
          </p:spPr>
          <p:txBody>
            <a:bodyPr wrap="square" lIns="0" tIns="0" rIns="0" bIns="0" rtlCol="0" anchor="t">
              <a:spAutoFit/>
            </a:bodyPr>
            <a:lstStyle/>
            <a:p>
              <a:r>
                <a:rPr lang="es-ES" sz="3200" b="1">
                  <a:latin typeface="Arial" panose="020B0604020202020204" pitchFamily="34" charset="0"/>
                  <a:ea typeface="Segoe UI Black" panose="020B0A02040204020203" pitchFamily="34" charset="0"/>
                  <a:cs typeface="Arial" panose="020B0604020202020204" pitchFamily="34" charset="0"/>
                </a:rPr>
                <a:t>1. Có u hay không, u cơ quan nào?</a:t>
              </a:r>
              <a:endParaRPr lang="en-US" sz="3200" b="1">
                <a:latin typeface="Arial" panose="020B0604020202020204" pitchFamily="34" charset="0"/>
                <a:ea typeface="Segoe UI Black" panose="020B0A02040204020203" pitchFamily="34" charset="0"/>
                <a:cs typeface="Arial" panose="020B0604020202020204" pitchFamily="34" charset="0"/>
              </a:endParaRPr>
            </a:p>
          </p:txBody>
        </p:sp>
      </p:grpSp>
      <p:grpSp>
        <p:nvGrpSpPr>
          <p:cNvPr id="9" name="Nhóm 8">
            <a:extLst>
              <a:ext uri="{FF2B5EF4-FFF2-40B4-BE49-F238E27FC236}">
                <a16:creationId xmlns:a16="http://schemas.microsoft.com/office/drawing/2014/main" id="{A53EC971-6BE6-5BC3-9EDB-B934198D3F9D}"/>
              </a:ext>
            </a:extLst>
          </p:cNvPr>
          <p:cNvGrpSpPr/>
          <p:nvPr/>
        </p:nvGrpSpPr>
        <p:grpSpPr>
          <a:xfrm>
            <a:off x="706753" y="1878910"/>
            <a:ext cx="418015" cy="3265714"/>
            <a:chOff x="706753" y="1878910"/>
            <a:chExt cx="418015" cy="3265714"/>
          </a:xfrm>
        </p:grpSpPr>
        <p:cxnSp>
          <p:nvCxnSpPr>
            <p:cNvPr id="6" name="Đường nối Thẳng 5">
              <a:extLst>
                <a:ext uri="{FF2B5EF4-FFF2-40B4-BE49-F238E27FC236}">
                  <a16:creationId xmlns:a16="http://schemas.microsoft.com/office/drawing/2014/main" id="{8734CA55-16D3-FFE7-DA93-1455347C358D}"/>
                </a:ext>
              </a:extLst>
            </p:cNvPr>
            <p:cNvCxnSpPr>
              <a:cxnSpLocks/>
            </p:cNvCxnSpPr>
            <p:nvPr/>
          </p:nvCxnSpPr>
          <p:spPr>
            <a:xfrm>
              <a:off x="851081" y="1878910"/>
              <a:ext cx="0" cy="3265714"/>
            </a:xfrm>
            <a:prstGeom prst="line">
              <a:avLst/>
            </a:prstGeom>
          </p:spPr>
          <p:style>
            <a:lnRef idx="1">
              <a:schemeClr val="accent2"/>
            </a:lnRef>
            <a:fillRef idx="0">
              <a:schemeClr val="accent2"/>
            </a:fillRef>
            <a:effectRef idx="0">
              <a:schemeClr val="accent2"/>
            </a:effectRef>
            <a:fontRef idx="minor">
              <a:schemeClr val="tx1"/>
            </a:fontRef>
          </p:style>
        </p:cxnSp>
        <p:sp>
          <p:nvSpPr>
            <p:cNvPr id="7" name="TextBox 116">
              <a:extLst>
                <a:ext uri="{FF2B5EF4-FFF2-40B4-BE49-F238E27FC236}">
                  <a16:creationId xmlns:a16="http://schemas.microsoft.com/office/drawing/2014/main" id="{9CCAA2FD-B28C-EDA3-67F3-DAF749279EF0}"/>
                </a:ext>
              </a:extLst>
            </p:cNvPr>
            <p:cNvSpPr txBox="1"/>
            <p:nvPr/>
          </p:nvSpPr>
          <p:spPr>
            <a:xfrm>
              <a:off x="706753" y="2181572"/>
              <a:ext cx="278677" cy="278677"/>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ID">
                <a:latin typeface="Arial" panose="020B0604020202020204" pitchFamily="34" charset="0"/>
                <a:cs typeface="Arial" panose="020B0604020202020204" pitchFamily="34" charset="0"/>
                <a:sym typeface="Calibri" panose="020F0502020204030204" pitchFamily="34" charset="0"/>
              </a:endParaRPr>
            </a:p>
          </p:txBody>
        </p:sp>
        <p:sp>
          <p:nvSpPr>
            <p:cNvPr id="8" name="Tam giác Cân 7">
              <a:extLst>
                <a:ext uri="{FF2B5EF4-FFF2-40B4-BE49-F238E27FC236}">
                  <a16:creationId xmlns:a16="http://schemas.microsoft.com/office/drawing/2014/main" id="{A39676C6-97B2-B93B-DF45-BA76FC9B824A}"/>
                </a:ext>
              </a:extLst>
            </p:cNvPr>
            <p:cNvSpPr/>
            <p:nvPr/>
          </p:nvSpPr>
          <p:spPr>
            <a:xfrm rot="5400000">
              <a:off x="846091" y="2874337"/>
              <a:ext cx="278677" cy="278677"/>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Tree>
    <p:extLst>
      <p:ext uri="{BB962C8B-B14F-4D97-AF65-F5344CB8AC3E}">
        <p14:creationId xmlns:p14="http://schemas.microsoft.com/office/powerpoint/2010/main" val="5982681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25">
            <a:extLst>
              <a:ext uri="{FF2B5EF4-FFF2-40B4-BE49-F238E27FC236}">
                <a16:creationId xmlns:a16="http://schemas.microsoft.com/office/drawing/2014/main" id="{8E9DFDEC-A755-4820-432C-E50C3F32642E}"/>
              </a:ext>
            </a:extLst>
          </p:cNvPr>
          <p:cNvSpPr txBox="1"/>
          <p:nvPr/>
        </p:nvSpPr>
        <p:spPr>
          <a:xfrm>
            <a:off x="2467451" y="1909334"/>
            <a:ext cx="7116968" cy="5014747"/>
          </a:xfrm>
          <a:custGeom>
            <a:avLst/>
            <a:gdLst>
              <a:gd name="connsiteX0" fmla="*/ 1085345 w 2984457"/>
              <a:gd name="connsiteY0" fmla="*/ 598 h 4995502"/>
              <a:gd name="connsiteX1" fmla="*/ 2722363 w 2984457"/>
              <a:gd name="connsiteY1" fmla="*/ 990627 h 4995502"/>
              <a:gd name="connsiteX2" fmla="*/ 2355571 w 2984457"/>
              <a:gd name="connsiteY2" fmla="*/ 3330998 h 4995502"/>
              <a:gd name="connsiteX3" fmla="*/ 2970579 w 2984457"/>
              <a:gd name="connsiteY3" fmla="*/ 4901878 h 4995502"/>
              <a:gd name="connsiteX4" fmla="*/ 2946894 w 2984457"/>
              <a:gd name="connsiteY4" fmla="*/ 4995502 h 4995502"/>
              <a:gd name="connsiteX5" fmla="*/ 0 w 2984457"/>
              <a:gd name="connsiteY5" fmla="*/ 4995502 h 4995502"/>
              <a:gd name="connsiteX6" fmla="*/ 0 w 2984457"/>
              <a:gd name="connsiteY6" fmla="*/ 12497 h 4995502"/>
              <a:gd name="connsiteX7" fmla="*/ 85017 w 2984457"/>
              <a:gd name="connsiteY7" fmla="*/ 34489 h 4995502"/>
              <a:gd name="connsiteX8" fmla="*/ 377167 w 2984457"/>
              <a:gd name="connsiteY8" fmla="*/ 46323 h 4995502"/>
              <a:gd name="connsiteX9" fmla="*/ 1085345 w 2984457"/>
              <a:gd name="connsiteY9" fmla="*/ 598 h 4995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84457" h="4995502">
                <a:moveTo>
                  <a:pt x="1085345" y="598"/>
                </a:moveTo>
                <a:cubicBezTo>
                  <a:pt x="1712384" y="11961"/>
                  <a:pt x="2476903" y="190804"/>
                  <a:pt x="2722363" y="990627"/>
                </a:cubicBezTo>
                <a:cubicBezTo>
                  <a:pt x="3116952" y="2529811"/>
                  <a:pt x="1884934" y="2208758"/>
                  <a:pt x="2355571" y="3330998"/>
                </a:cubicBezTo>
                <a:cubicBezTo>
                  <a:pt x="2596549" y="3864939"/>
                  <a:pt x="3071549" y="4329900"/>
                  <a:pt x="2970579" y="4901878"/>
                </a:cubicBezTo>
                <a:lnTo>
                  <a:pt x="2946894" y="4995502"/>
                </a:lnTo>
                <a:lnTo>
                  <a:pt x="0" y="4995502"/>
                </a:lnTo>
                <a:lnTo>
                  <a:pt x="0" y="12497"/>
                </a:lnTo>
                <a:lnTo>
                  <a:pt x="85017" y="34489"/>
                </a:lnTo>
                <a:cubicBezTo>
                  <a:pt x="180177" y="54144"/>
                  <a:pt x="277535" y="59134"/>
                  <a:pt x="377167" y="46323"/>
                </a:cubicBezTo>
                <a:cubicBezTo>
                  <a:pt x="543716" y="24871"/>
                  <a:pt x="800328" y="-4567"/>
                  <a:pt x="1085345" y="598"/>
                </a:cubicBezTo>
                <a:close/>
              </a:path>
            </a:pathLst>
          </a:custGeom>
          <a:gradFill flip="none" rotWithShape="1">
            <a:gsLst>
              <a:gs pos="0">
                <a:srgbClr val="51A7C2">
                  <a:alpha val="25000"/>
                </a:srgbClr>
              </a:gs>
              <a:gs pos="76000">
                <a:srgbClr val="B5F6DA">
                  <a:alpha val="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latin typeface="Arial" panose="020B0604020202020204" pitchFamily="34" charset="0"/>
              <a:cs typeface="Arial" panose="020B0604020202020204" pitchFamily="34" charset="0"/>
              <a:sym typeface="Calibri" panose="020F0502020204030204" pitchFamily="34" charset="0"/>
            </a:endParaRPr>
          </a:p>
        </p:txBody>
      </p:sp>
      <p:sp>
        <p:nvSpPr>
          <p:cNvPr id="5" name="Graphic 113">
            <a:extLst>
              <a:ext uri="{FF2B5EF4-FFF2-40B4-BE49-F238E27FC236}">
                <a16:creationId xmlns:a16="http://schemas.microsoft.com/office/drawing/2014/main" id="{CEE5F21F-A7B5-1490-EF0A-996472F80AE3}"/>
              </a:ext>
            </a:extLst>
          </p:cNvPr>
          <p:cNvSpPr/>
          <p:nvPr/>
        </p:nvSpPr>
        <p:spPr>
          <a:xfrm rot="16200000" flipH="1" flipV="1">
            <a:off x="-1399226" y="2755332"/>
            <a:ext cx="5506067" cy="2699269"/>
          </a:xfrm>
          <a:custGeom>
            <a:avLst/>
            <a:gdLst>
              <a:gd name="connsiteX0" fmla="*/ 176625 w 6624627"/>
              <a:gd name="connsiteY0" fmla="*/ 4054192 h 4054192"/>
              <a:gd name="connsiteX1" fmla="*/ 329169 w 6624627"/>
              <a:gd name="connsiteY1" fmla="*/ 3152662 h 4054192"/>
              <a:gd name="connsiteX2" fmla="*/ 1355785 w 6624627"/>
              <a:gd name="connsiteY2" fmla="*/ 2000960 h 4054192"/>
              <a:gd name="connsiteX3" fmla="*/ 2650877 w 6624627"/>
              <a:gd name="connsiteY3" fmla="*/ 4169 h 4054192"/>
              <a:gd name="connsiteX4" fmla="*/ 4725464 w 6624627"/>
              <a:gd name="connsiteY4" fmla="*/ 779089 h 4054192"/>
              <a:gd name="connsiteX5" fmla="*/ 6624628 w 6624627"/>
              <a:gd name="connsiteY5" fmla="*/ 737902 h 4054192"/>
              <a:gd name="connsiteX6" fmla="*/ 6624628 w 6624627"/>
              <a:gd name="connsiteY6" fmla="*/ 4054192 h 4054192"/>
              <a:gd name="connsiteX7" fmla="*/ 176625 w 6624627"/>
              <a:gd name="connsiteY7" fmla="*/ 4054192 h 405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4627" h="4054192">
                <a:moveTo>
                  <a:pt x="176625" y="4054192"/>
                </a:moveTo>
                <a:cubicBezTo>
                  <a:pt x="176625" y="4054192"/>
                  <a:pt x="-308462" y="3605715"/>
                  <a:pt x="329169" y="3152662"/>
                </a:cubicBezTo>
                <a:cubicBezTo>
                  <a:pt x="834087" y="2856728"/>
                  <a:pt x="1320700" y="2505879"/>
                  <a:pt x="1355785" y="2000960"/>
                </a:cubicBezTo>
                <a:cubicBezTo>
                  <a:pt x="1390869" y="1494517"/>
                  <a:pt x="1520531" y="118577"/>
                  <a:pt x="2650877" y="4169"/>
                </a:cubicBezTo>
                <a:cubicBezTo>
                  <a:pt x="4132071" y="-75153"/>
                  <a:pt x="3611899" y="1006379"/>
                  <a:pt x="4725464" y="779089"/>
                </a:cubicBezTo>
                <a:cubicBezTo>
                  <a:pt x="5381400" y="626546"/>
                  <a:pt x="6006828" y="126204"/>
                  <a:pt x="6624628" y="737902"/>
                </a:cubicBezTo>
                <a:lnTo>
                  <a:pt x="6624628" y="4054192"/>
                </a:lnTo>
                <a:lnTo>
                  <a:pt x="176625" y="4054192"/>
                </a:lnTo>
                <a:close/>
              </a:path>
            </a:pathLst>
          </a:custGeom>
          <a:gradFill flip="none" rotWithShape="1">
            <a:gsLst>
              <a:gs pos="10000">
                <a:srgbClr val="51A7C2"/>
              </a:gs>
              <a:gs pos="100000">
                <a:srgbClr val="B5F6D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solidFill>
                <a:schemeClr val="lt1"/>
              </a:solidFill>
              <a:latin typeface="Calibri" panose="020F0502020204030204" pitchFamily="34" charset="0"/>
            </a:endParaRPr>
          </a:p>
        </p:txBody>
      </p:sp>
      <p:sp>
        <p:nvSpPr>
          <p:cNvPr id="6" name="TextBox 102">
            <a:extLst>
              <a:ext uri="{FF2B5EF4-FFF2-40B4-BE49-F238E27FC236}">
                <a16:creationId xmlns:a16="http://schemas.microsoft.com/office/drawing/2014/main" id="{B4FD0DCB-AD86-A95E-EB8B-3EEE4EFA867E}"/>
              </a:ext>
            </a:extLst>
          </p:cNvPr>
          <p:cNvSpPr txBox="1"/>
          <p:nvPr/>
        </p:nvSpPr>
        <p:spPr>
          <a:xfrm rot="10800000" flipV="1">
            <a:off x="8350041" y="0"/>
            <a:ext cx="3841959" cy="2809875"/>
          </a:xfrm>
          <a:custGeom>
            <a:avLst/>
            <a:gdLst>
              <a:gd name="connsiteX0" fmla="*/ 0 w 6674304"/>
              <a:gd name="connsiteY0" fmla="*/ 0 h 5966838"/>
              <a:gd name="connsiteX1" fmla="*/ 6674304 w 6674304"/>
              <a:gd name="connsiteY1" fmla="*/ 0 h 5966838"/>
              <a:gd name="connsiteX2" fmla="*/ 6672463 w 6674304"/>
              <a:gd name="connsiteY2" fmla="*/ 3528 h 5966838"/>
              <a:gd name="connsiteX3" fmla="*/ 6142663 w 6674304"/>
              <a:gd name="connsiteY3" fmla="*/ 1686835 h 5966838"/>
              <a:gd name="connsiteX4" fmla="*/ 4132917 w 6674304"/>
              <a:gd name="connsiteY4" fmla="*/ 2753737 h 5966838"/>
              <a:gd name="connsiteX5" fmla="*/ 3289320 w 6674304"/>
              <a:gd name="connsiteY5" fmla="*/ 4862728 h 5966838"/>
              <a:gd name="connsiteX6" fmla="*/ 1763402 w 6674304"/>
              <a:gd name="connsiteY6" fmla="*/ 5954443 h 5966838"/>
              <a:gd name="connsiteX7" fmla="*/ 63803 w 6674304"/>
              <a:gd name="connsiteY7" fmla="*/ 5470616 h 5966838"/>
              <a:gd name="connsiteX8" fmla="*/ 0 w 6674304"/>
              <a:gd name="connsiteY8" fmla="*/ 5467195 h 5966838"/>
              <a:gd name="connsiteX0" fmla="*/ 0 w 6674304"/>
              <a:gd name="connsiteY0" fmla="*/ 0 h 5966838"/>
              <a:gd name="connsiteX1" fmla="*/ 6674304 w 6674304"/>
              <a:gd name="connsiteY1" fmla="*/ 0 h 5966838"/>
              <a:gd name="connsiteX2" fmla="*/ 6672463 w 6674304"/>
              <a:gd name="connsiteY2" fmla="*/ 3528 h 5966838"/>
              <a:gd name="connsiteX3" fmla="*/ 6142663 w 6674304"/>
              <a:gd name="connsiteY3" fmla="*/ 1686835 h 5966838"/>
              <a:gd name="connsiteX4" fmla="*/ 4132917 w 6674304"/>
              <a:gd name="connsiteY4" fmla="*/ 2753737 h 5966838"/>
              <a:gd name="connsiteX5" fmla="*/ 3289320 w 6674304"/>
              <a:gd name="connsiteY5" fmla="*/ 4862728 h 5966838"/>
              <a:gd name="connsiteX6" fmla="*/ 1763402 w 6674304"/>
              <a:gd name="connsiteY6" fmla="*/ 5954443 h 5966838"/>
              <a:gd name="connsiteX7" fmla="*/ 63803 w 6674304"/>
              <a:gd name="connsiteY7" fmla="*/ 5470616 h 5966838"/>
              <a:gd name="connsiteX8" fmla="*/ 0 w 6674304"/>
              <a:gd name="connsiteY8" fmla="*/ 5467195 h 5966838"/>
              <a:gd name="connsiteX9" fmla="*/ 0 w 6674304"/>
              <a:gd name="connsiteY9" fmla="*/ 0 h 5966838"/>
              <a:gd name="connsiteX0" fmla="*/ 0 w 6674304"/>
              <a:gd name="connsiteY0" fmla="*/ 0 h 5966838"/>
              <a:gd name="connsiteX1" fmla="*/ 6674304 w 6674304"/>
              <a:gd name="connsiteY1" fmla="*/ 0 h 5966838"/>
              <a:gd name="connsiteX2" fmla="*/ 6672463 w 6674304"/>
              <a:gd name="connsiteY2" fmla="*/ 3528 h 5966838"/>
              <a:gd name="connsiteX3" fmla="*/ 6142663 w 6674304"/>
              <a:gd name="connsiteY3" fmla="*/ 1686835 h 5966838"/>
              <a:gd name="connsiteX4" fmla="*/ 4132917 w 6674304"/>
              <a:gd name="connsiteY4" fmla="*/ 2753737 h 5966838"/>
              <a:gd name="connsiteX5" fmla="*/ 3289320 w 6674304"/>
              <a:gd name="connsiteY5" fmla="*/ 4862728 h 5966838"/>
              <a:gd name="connsiteX6" fmla="*/ 1763402 w 6674304"/>
              <a:gd name="connsiteY6" fmla="*/ 5954443 h 5966838"/>
              <a:gd name="connsiteX7" fmla="*/ 63803 w 6674304"/>
              <a:gd name="connsiteY7" fmla="*/ 5470616 h 5966838"/>
              <a:gd name="connsiteX8" fmla="*/ 0 w 6674304"/>
              <a:gd name="connsiteY8" fmla="*/ 5467195 h 5966838"/>
              <a:gd name="connsiteX9" fmla="*/ 0 w 6674304"/>
              <a:gd name="connsiteY9" fmla="*/ 0 h 5966838"/>
              <a:gd name="connsiteX0" fmla="*/ 0 w 6674304"/>
              <a:gd name="connsiteY0" fmla="*/ 0 h 5954452"/>
              <a:gd name="connsiteX1" fmla="*/ 6674304 w 6674304"/>
              <a:gd name="connsiteY1" fmla="*/ 0 h 5954452"/>
              <a:gd name="connsiteX2" fmla="*/ 6672463 w 6674304"/>
              <a:gd name="connsiteY2" fmla="*/ 3528 h 5954452"/>
              <a:gd name="connsiteX3" fmla="*/ 6142663 w 6674304"/>
              <a:gd name="connsiteY3" fmla="*/ 1686835 h 5954452"/>
              <a:gd name="connsiteX4" fmla="*/ 4132917 w 6674304"/>
              <a:gd name="connsiteY4" fmla="*/ 2753737 h 5954452"/>
              <a:gd name="connsiteX5" fmla="*/ 3289320 w 6674304"/>
              <a:gd name="connsiteY5" fmla="*/ 4862728 h 5954452"/>
              <a:gd name="connsiteX6" fmla="*/ 1763402 w 6674304"/>
              <a:gd name="connsiteY6" fmla="*/ 5954443 h 5954452"/>
              <a:gd name="connsiteX7" fmla="*/ 63803 w 6674304"/>
              <a:gd name="connsiteY7" fmla="*/ 5470616 h 5954452"/>
              <a:gd name="connsiteX8" fmla="*/ 0 w 6674304"/>
              <a:gd name="connsiteY8" fmla="*/ 5467195 h 5954452"/>
              <a:gd name="connsiteX9" fmla="*/ 0 w 6674304"/>
              <a:gd name="connsiteY9" fmla="*/ 0 h 5954452"/>
              <a:gd name="connsiteX0" fmla="*/ 0 w 6674304"/>
              <a:gd name="connsiteY0" fmla="*/ 0 h 5954443"/>
              <a:gd name="connsiteX1" fmla="*/ 6674304 w 6674304"/>
              <a:gd name="connsiteY1" fmla="*/ 0 h 5954443"/>
              <a:gd name="connsiteX2" fmla="*/ 6672463 w 6674304"/>
              <a:gd name="connsiteY2" fmla="*/ 3528 h 5954443"/>
              <a:gd name="connsiteX3" fmla="*/ 6142663 w 6674304"/>
              <a:gd name="connsiteY3" fmla="*/ 1686835 h 5954443"/>
              <a:gd name="connsiteX4" fmla="*/ 4132917 w 6674304"/>
              <a:gd name="connsiteY4" fmla="*/ 2753737 h 5954443"/>
              <a:gd name="connsiteX5" fmla="*/ 3289320 w 6674304"/>
              <a:gd name="connsiteY5" fmla="*/ 4862728 h 5954443"/>
              <a:gd name="connsiteX6" fmla="*/ 1763402 w 6674304"/>
              <a:gd name="connsiteY6" fmla="*/ 5954443 h 5954443"/>
              <a:gd name="connsiteX7" fmla="*/ 63803 w 6674304"/>
              <a:gd name="connsiteY7" fmla="*/ 5470616 h 5954443"/>
              <a:gd name="connsiteX8" fmla="*/ 0 w 6674304"/>
              <a:gd name="connsiteY8" fmla="*/ 5467195 h 5954443"/>
              <a:gd name="connsiteX9" fmla="*/ 0 w 6674304"/>
              <a:gd name="connsiteY9" fmla="*/ 0 h 5954443"/>
              <a:gd name="connsiteX0" fmla="*/ 0 w 6674304"/>
              <a:gd name="connsiteY0" fmla="*/ 0 h 5954443"/>
              <a:gd name="connsiteX1" fmla="*/ 6674304 w 6674304"/>
              <a:gd name="connsiteY1" fmla="*/ 0 h 5954443"/>
              <a:gd name="connsiteX2" fmla="*/ 6672463 w 6674304"/>
              <a:gd name="connsiteY2" fmla="*/ 3528 h 5954443"/>
              <a:gd name="connsiteX3" fmla="*/ 6142663 w 6674304"/>
              <a:gd name="connsiteY3" fmla="*/ 1686835 h 5954443"/>
              <a:gd name="connsiteX4" fmla="*/ 4132917 w 6674304"/>
              <a:gd name="connsiteY4" fmla="*/ 2753737 h 5954443"/>
              <a:gd name="connsiteX5" fmla="*/ 3289320 w 6674304"/>
              <a:gd name="connsiteY5" fmla="*/ 4862728 h 5954443"/>
              <a:gd name="connsiteX6" fmla="*/ 1763402 w 6674304"/>
              <a:gd name="connsiteY6" fmla="*/ 5954443 h 5954443"/>
              <a:gd name="connsiteX7" fmla="*/ 63803 w 6674304"/>
              <a:gd name="connsiteY7" fmla="*/ 5470616 h 5954443"/>
              <a:gd name="connsiteX8" fmla="*/ 0 w 6674304"/>
              <a:gd name="connsiteY8" fmla="*/ 5467195 h 5954443"/>
              <a:gd name="connsiteX9" fmla="*/ 0 w 6674304"/>
              <a:gd name="connsiteY9" fmla="*/ 0 h 5954443"/>
              <a:gd name="connsiteX0" fmla="*/ 0 w 6674304"/>
              <a:gd name="connsiteY0" fmla="*/ 0 h 5954443"/>
              <a:gd name="connsiteX1" fmla="*/ 6674304 w 6674304"/>
              <a:gd name="connsiteY1" fmla="*/ 0 h 5954443"/>
              <a:gd name="connsiteX2" fmla="*/ 6672463 w 6674304"/>
              <a:gd name="connsiteY2" fmla="*/ 3528 h 5954443"/>
              <a:gd name="connsiteX3" fmla="*/ 6142663 w 6674304"/>
              <a:gd name="connsiteY3" fmla="*/ 1686835 h 5954443"/>
              <a:gd name="connsiteX4" fmla="*/ 4132917 w 6674304"/>
              <a:gd name="connsiteY4" fmla="*/ 2753737 h 5954443"/>
              <a:gd name="connsiteX5" fmla="*/ 3323857 w 6674304"/>
              <a:gd name="connsiteY5" fmla="*/ 4880718 h 5954443"/>
              <a:gd name="connsiteX6" fmla="*/ 1763402 w 6674304"/>
              <a:gd name="connsiteY6" fmla="*/ 5954443 h 5954443"/>
              <a:gd name="connsiteX7" fmla="*/ 63803 w 6674304"/>
              <a:gd name="connsiteY7" fmla="*/ 5470616 h 5954443"/>
              <a:gd name="connsiteX8" fmla="*/ 0 w 6674304"/>
              <a:gd name="connsiteY8" fmla="*/ 5467195 h 5954443"/>
              <a:gd name="connsiteX9" fmla="*/ 0 w 6674304"/>
              <a:gd name="connsiteY9" fmla="*/ 0 h 5954443"/>
              <a:gd name="connsiteX0" fmla="*/ 0 w 6674304"/>
              <a:gd name="connsiteY0" fmla="*/ 0 h 5957613"/>
              <a:gd name="connsiteX1" fmla="*/ 6674304 w 6674304"/>
              <a:gd name="connsiteY1" fmla="*/ 0 h 5957613"/>
              <a:gd name="connsiteX2" fmla="*/ 6672463 w 6674304"/>
              <a:gd name="connsiteY2" fmla="*/ 3528 h 5957613"/>
              <a:gd name="connsiteX3" fmla="*/ 6142663 w 6674304"/>
              <a:gd name="connsiteY3" fmla="*/ 1686835 h 5957613"/>
              <a:gd name="connsiteX4" fmla="*/ 4132917 w 6674304"/>
              <a:gd name="connsiteY4" fmla="*/ 2753737 h 5957613"/>
              <a:gd name="connsiteX5" fmla="*/ 3323857 w 6674304"/>
              <a:gd name="connsiteY5" fmla="*/ 4880718 h 5957613"/>
              <a:gd name="connsiteX6" fmla="*/ 1763402 w 6674304"/>
              <a:gd name="connsiteY6" fmla="*/ 5954443 h 5957613"/>
              <a:gd name="connsiteX7" fmla="*/ 63803 w 6674304"/>
              <a:gd name="connsiteY7" fmla="*/ 5470616 h 5957613"/>
              <a:gd name="connsiteX8" fmla="*/ 0 w 6674304"/>
              <a:gd name="connsiteY8" fmla="*/ 5467195 h 5957613"/>
              <a:gd name="connsiteX9" fmla="*/ 0 w 6674304"/>
              <a:gd name="connsiteY9" fmla="*/ 0 h 595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4304" h="5957613">
                <a:moveTo>
                  <a:pt x="0" y="0"/>
                </a:moveTo>
                <a:lnTo>
                  <a:pt x="6674304" y="0"/>
                </a:lnTo>
                <a:lnTo>
                  <a:pt x="6672463" y="3528"/>
                </a:lnTo>
                <a:cubicBezTo>
                  <a:pt x="6485641" y="423111"/>
                  <a:pt x="6718539" y="1011007"/>
                  <a:pt x="6142663" y="1686835"/>
                </a:cubicBezTo>
                <a:cubicBezTo>
                  <a:pt x="5728792" y="2172540"/>
                  <a:pt x="4602718" y="2221423"/>
                  <a:pt x="4132917" y="2753737"/>
                </a:cubicBezTo>
                <a:cubicBezTo>
                  <a:pt x="3663116" y="3286051"/>
                  <a:pt x="3658337" y="4266313"/>
                  <a:pt x="3323857" y="4880718"/>
                </a:cubicBezTo>
                <a:cubicBezTo>
                  <a:pt x="2989377" y="5495123"/>
                  <a:pt x="2577285" y="5862125"/>
                  <a:pt x="1763402" y="5954443"/>
                </a:cubicBezTo>
                <a:cubicBezTo>
                  <a:pt x="1230133" y="6001788"/>
                  <a:pt x="551766" y="5503698"/>
                  <a:pt x="63803" y="5470616"/>
                </a:cubicBezTo>
                <a:lnTo>
                  <a:pt x="0" y="5467195"/>
                </a:lnTo>
                <a:lnTo>
                  <a:pt x="0" y="0"/>
                </a:lnTo>
                <a:close/>
              </a:path>
            </a:pathLst>
          </a:custGeom>
          <a:gradFill>
            <a:gsLst>
              <a:gs pos="10000">
                <a:schemeClr val="bg1">
                  <a:lumMod val="85000"/>
                  <a:alpha val="10000"/>
                </a:schemeClr>
              </a:gs>
              <a:gs pos="100000">
                <a:schemeClr val="bg1">
                  <a:lumMod val="95000"/>
                  <a:alpha val="5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0" lvl="1" indent="0" algn="ctr">
              <a:lnSpc>
                <a:spcPct val="90000"/>
              </a:lnSpc>
              <a:spcBef>
                <a:spcPts val="1000"/>
              </a:spcBef>
              <a:buSzPct val="100000"/>
              <a:buFont typeface="Arial" panose="020B0604020202020204" pitchFamily="34" charset="0"/>
              <a:buNone/>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sym typeface="Calibri" panose="020F0502020204030204" pitchFamily="34" charset="0"/>
            </a:endParaRPr>
          </a:p>
        </p:txBody>
      </p:sp>
      <p:pic>
        <p:nvPicPr>
          <p:cNvPr id="1026" name="Picture 2" descr="Ampullary carcinoma. Contrast enhanced axial CT (a) and coronal reformat (b) showing a small polypoid mass (arrow) representing carcinoma in the ampulla of the bile duct. ">
            <a:extLst>
              <a:ext uri="{FF2B5EF4-FFF2-40B4-BE49-F238E27FC236}">
                <a16:creationId xmlns:a16="http://schemas.microsoft.com/office/drawing/2014/main" id="{4E86E588-78BF-9001-424D-4F4CEFC7B1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475" y="1381182"/>
            <a:ext cx="8153050" cy="3555736"/>
          </a:xfrm>
          <a:prstGeom prst="rect">
            <a:avLst/>
          </a:prstGeom>
          <a:noFill/>
          <a:extLst>
            <a:ext uri="{909E8E84-426E-40DD-AFC4-6F175D3DCCD1}">
              <a14:hiddenFill xmlns:a14="http://schemas.microsoft.com/office/drawing/2010/main">
                <a:solidFill>
                  <a:srgbClr val="FFFFFF"/>
                </a:solidFill>
              </a14:hiddenFill>
            </a:ext>
          </a:extLst>
        </p:spPr>
      </p:pic>
      <p:sp>
        <p:nvSpPr>
          <p:cNvPr id="4" name="Hộp Văn bản 3">
            <a:extLst>
              <a:ext uri="{FF2B5EF4-FFF2-40B4-BE49-F238E27FC236}">
                <a16:creationId xmlns:a16="http://schemas.microsoft.com/office/drawing/2014/main" id="{F881D621-B657-8F8D-D924-7D53CCE7F8A2}"/>
              </a:ext>
            </a:extLst>
          </p:cNvPr>
          <p:cNvSpPr txBox="1"/>
          <p:nvPr/>
        </p:nvSpPr>
        <p:spPr>
          <a:xfrm>
            <a:off x="2019475" y="5726097"/>
            <a:ext cx="8971671" cy="246221"/>
          </a:xfrm>
          <a:prstGeom prst="rect">
            <a:avLst/>
          </a:prstGeom>
          <a:noFill/>
        </p:spPr>
        <p:txBody>
          <a:bodyPr wrap="square">
            <a:spAutoFit/>
          </a:bodyPr>
          <a:lstStyle/>
          <a:p>
            <a:r>
              <a:rPr lang="en-US" sz="1000"/>
              <a:t>Hennedige, Tiffany &amp; Neo, Wee &amp; Venkatesh, Sudhakar. (2014). Imaging of malignancies of the biliary tract- an update. Cancer Imaging.</a:t>
            </a:r>
            <a:endParaRPr lang="vi-VN" sz="1000"/>
          </a:p>
        </p:txBody>
      </p:sp>
    </p:spTree>
    <p:extLst>
      <p:ext uri="{BB962C8B-B14F-4D97-AF65-F5344CB8AC3E}">
        <p14:creationId xmlns:p14="http://schemas.microsoft.com/office/powerpoint/2010/main" val="3281700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8528E6BF-039B-40A0-83F3-061F667D2490}"/>
              </a:ext>
            </a:extLst>
          </p:cNvPr>
          <p:cNvSpPr/>
          <p:nvPr/>
        </p:nvSpPr>
        <p:spPr>
          <a:xfrm>
            <a:off x="7160575" y="0"/>
            <a:ext cx="5031426" cy="6858000"/>
          </a:xfrm>
          <a:custGeom>
            <a:avLst/>
            <a:gdLst>
              <a:gd name="connsiteX0" fmla="*/ 634 w 4115097"/>
              <a:gd name="connsiteY0" fmla="*/ 0 h 6858000"/>
              <a:gd name="connsiteX1" fmla="*/ 4115097 w 4115097"/>
              <a:gd name="connsiteY1" fmla="*/ 0 h 6858000"/>
              <a:gd name="connsiteX2" fmla="*/ 4115097 w 4115097"/>
              <a:gd name="connsiteY2" fmla="*/ 6858000 h 6858000"/>
              <a:gd name="connsiteX3" fmla="*/ 4112397 w 4115097"/>
              <a:gd name="connsiteY3" fmla="*/ 6858000 h 6858000"/>
              <a:gd name="connsiteX4" fmla="*/ 4056649 w 4115097"/>
              <a:gd name="connsiteY4" fmla="*/ 6811547 h 6858000"/>
              <a:gd name="connsiteX5" fmla="*/ 3632497 w 4115097"/>
              <a:gd name="connsiteY5" fmla="*/ 6121400 h 6858000"/>
              <a:gd name="connsiteX6" fmla="*/ 3048297 w 4115097"/>
              <a:gd name="connsiteY6" fmla="*/ 2540000 h 6858000"/>
              <a:gd name="connsiteX7" fmla="*/ 2260897 w 4115097"/>
              <a:gd name="connsiteY7" fmla="*/ 1054100 h 6858000"/>
              <a:gd name="connsiteX8" fmla="*/ 686097 w 4115097"/>
              <a:gd name="connsiteY8" fmla="*/ 736600 h 6858000"/>
              <a:gd name="connsiteX9" fmla="*/ 0 w 4115097"/>
              <a:gd name="connsiteY9" fmla="*/ 2728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15097" h="6858000">
                <a:moveTo>
                  <a:pt x="634" y="0"/>
                </a:moveTo>
                <a:lnTo>
                  <a:pt x="4115097" y="0"/>
                </a:lnTo>
                <a:lnTo>
                  <a:pt x="4115097" y="6858000"/>
                </a:lnTo>
                <a:lnTo>
                  <a:pt x="4112397" y="6858000"/>
                </a:lnTo>
                <a:lnTo>
                  <a:pt x="4056649" y="6811547"/>
                </a:lnTo>
                <a:cubicBezTo>
                  <a:pt x="3899718" y="6669617"/>
                  <a:pt x="3743622" y="6447367"/>
                  <a:pt x="3632497" y="6121400"/>
                </a:cubicBezTo>
                <a:cubicBezTo>
                  <a:pt x="3378497" y="5376333"/>
                  <a:pt x="3276897" y="3384550"/>
                  <a:pt x="3048297" y="2540000"/>
                </a:cubicBezTo>
                <a:cubicBezTo>
                  <a:pt x="2819697" y="1695450"/>
                  <a:pt x="2654597" y="1354667"/>
                  <a:pt x="2260897" y="1054100"/>
                </a:cubicBezTo>
                <a:cubicBezTo>
                  <a:pt x="1867197" y="753533"/>
                  <a:pt x="1043814" y="948267"/>
                  <a:pt x="686097" y="736600"/>
                </a:cubicBezTo>
                <a:cubicBezTo>
                  <a:pt x="417809" y="577850"/>
                  <a:pt x="25697" y="286941"/>
                  <a:pt x="0" y="27285"/>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sp>
        <p:nvSpPr>
          <p:cNvPr id="20" name="TextBox 19">
            <a:extLst>
              <a:ext uri="{FF2B5EF4-FFF2-40B4-BE49-F238E27FC236}">
                <a16:creationId xmlns:a16="http://schemas.microsoft.com/office/drawing/2014/main" id="{AB16553A-CF11-49FB-ADD4-064B47EAACA3}"/>
              </a:ext>
            </a:extLst>
          </p:cNvPr>
          <p:cNvSpPr txBox="1"/>
          <p:nvPr/>
        </p:nvSpPr>
        <p:spPr>
          <a:xfrm>
            <a:off x="533402" y="492718"/>
            <a:ext cx="882648" cy="66082"/>
          </a:xfrm>
          <a:prstGeom prst="roundRect">
            <a:avLst>
              <a:gd name="adj" fmla="val 50000"/>
            </a:avLst>
          </a:pr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US">
              <a:latin typeface="Arial" panose="020B0604020202020204" pitchFamily="34" charset="0"/>
              <a:cs typeface="Arial" panose="020B0604020202020204" pitchFamily="34" charset="0"/>
              <a:sym typeface="Calibri" panose="020F0502020204030204" pitchFamily="34" charset="0"/>
            </a:endParaRPr>
          </a:p>
        </p:txBody>
      </p:sp>
      <p:sp>
        <p:nvSpPr>
          <p:cNvPr id="146" name="Freeform: Shape 145">
            <a:extLst>
              <a:ext uri="{FF2B5EF4-FFF2-40B4-BE49-F238E27FC236}">
                <a16:creationId xmlns:a16="http://schemas.microsoft.com/office/drawing/2014/main" id="{3642E353-5C93-4A27-902A-8ED41A14CBEF}"/>
              </a:ext>
            </a:extLst>
          </p:cNvPr>
          <p:cNvSpPr/>
          <p:nvPr/>
        </p:nvSpPr>
        <p:spPr>
          <a:xfrm>
            <a:off x="539769" y="5891898"/>
            <a:ext cx="783951" cy="737502"/>
          </a:xfrm>
          <a:custGeom>
            <a:avLst/>
            <a:gdLst>
              <a:gd name="connsiteX0" fmla="*/ 274794 w 1057996"/>
              <a:gd name="connsiteY0" fmla="*/ 134143 h 995309"/>
              <a:gd name="connsiteX1" fmla="*/ 17619 w 1057996"/>
              <a:gd name="connsiteY1" fmla="*/ 762793 h 995309"/>
              <a:gd name="connsiteX2" fmla="*/ 741519 w 1057996"/>
              <a:gd name="connsiteY2" fmla="*/ 981868 h 995309"/>
              <a:gd name="connsiteX3" fmla="*/ 1055844 w 1057996"/>
              <a:gd name="connsiteY3" fmla="*/ 419893 h 995309"/>
              <a:gd name="connsiteX4" fmla="*/ 846294 w 1057996"/>
              <a:gd name="connsiteY4" fmla="*/ 19843 h 995309"/>
              <a:gd name="connsiteX5" fmla="*/ 274794 w 1057996"/>
              <a:gd name="connsiteY5" fmla="*/ 134143 h 99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7996" h="995309">
                <a:moveTo>
                  <a:pt x="274794" y="134143"/>
                </a:moveTo>
                <a:cubicBezTo>
                  <a:pt x="136681" y="257968"/>
                  <a:pt x="-60168" y="621506"/>
                  <a:pt x="17619" y="762793"/>
                </a:cubicBezTo>
                <a:cubicBezTo>
                  <a:pt x="95406" y="904080"/>
                  <a:pt x="568482" y="1039018"/>
                  <a:pt x="741519" y="981868"/>
                </a:cubicBezTo>
                <a:cubicBezTo>
                  <a:pt x="914557" y="924718"/>
                  <a:pt x="1038382" y="580230"/>
                  <a:pt x="1055844" y="419893"/>
                </a:cubicBezTo>
                <a:cubicBezTo>
                  <a:pt x="1073306" y="259556"/>
                  <a:pt x="982819" y="67468"/>
                  <a:pt x="846294" y="19843"/>
                </a:cubicBezTo>
                <a:cubicBezTo>
                  <a:pt x="709769" y="-27782"/>
                  <a:pt x="412907" y="10318"/>
                  <a:pt x="274794" y="134143"/>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sp>
        <p:nvSpPr>
          <p:cNvPr id="148" name="Freeform: Shape 147">
            <a:extLst>
              <a:ext uri="{FF2B5EF4-FFF2-40B4-BE49-F238E27FC236}">
                <a16:creationId xmlns:a16="http://schemas.microsoft.com/office/drawing/2014/main" id="{7AA87DAD-C80B-4B71-B463-E06118E1AF91}"/>
              </a:ext>
            </a:extLst>
          </p:cNvPr>
          <p:cNvSpPr/>
          <p:nvPr/>
        </p:nvSpPr>
        <p:spPr>
          <a:xfrm>
            <a:off x="1409663" y="5435162"/>
            <a:ext cx="377495" cy="355831"/>
          </a:xfrm>
          <a:custGeom>
            <a:avLst/>
            <a:gdLst>
              <a:gd name="connsiteX0" fmla="*/ 12304 w 377495"/>
              <a:gd name="connsiteY0" fmla="*/ 24873 h 355831"/>
              <a:gd name="connsiteX1" fmla="*/ 73264 w 377495"/>
              <a:gd name="connsiteY1" fmla="*/ 352533 h 355831"/>
              <a:gd name="connsiteX2" fmla="*/ 370444 w 377495"/>
              <a:gd name="connsiteY2" fmla="*/ 184893 h 355831"/>
              <a:gd name="connsiteX3" fmla="*/ 263764 w 377495"/>
              <a:gd name="connsiteY3" fmla="*/ 40113 h 355831"/>
              <a:gd name="connsiteX4" fmla="*/ 12304 w 377495"/>
              <a:gd name="connsiteY4" fmla="*/ 24873 h 35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495" h="355831">
                <a:moveTo>
                  <a:pt x="12304" y="24873"/>
                </a:moveTo>
                <a:cubicBezTo>
                  <a:pt x="-19446" y="76943"/>
                  <a:pt x="13574" y="325863"/>
                  <a:pt x="73264" y="352533"/>
                </a:cubicBezTo>
                <a:cubicBezTo>
                  <a:pt x="132954" y="379203"/>
                  <a:pt x="338694" y="236963"/>
                  <a:pt x="370444" y="184893"/>
                </a:cubicBezTo>
                <a:cubicBezTo>
                  <a:pt x="402194" y="132823"/>
                  <a:pt x="319644" y="65513"/>
                  <a:pt x="263764" y="40113"/>
                </a:cubicBezTo>
                <a:cubicBezTo>
                  <a:pt x="207884" y="14713"/>
                  <a:pt x="44054" y="-27197"/>
                  <a:pt x="12304" y="24873"/>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Arial" panose="020B0604020202020204" pitchFamily="34" charset="0"/>
              <a:cs typeface="Arial" panose="020B0604020202020204" pitchFamily="34" charset="0"/>
            </a:endParaRPr>
          </a:p>
        </p:txBody>
      </p:sp>
      <p:sp>
        <p:nvSpPr>
          <p:cNvPr id="2" name="Hộp Văn bản 1">
            <a:extLst>
              <a:ext uri="{FF2B5EF4-FFF2-40B4-BE49-F238E27FC236}">
                <a16:creationId xmlns:a16="http://schemas.microsoft.com/office/drawing/2014/main" id="{45BE9921-35AA-4150-BFB4-D62331CEB36D}"/>
              </a:ext>
            </a:extLst>
          </p:cNvPr>
          <p:cNvSpPr txBox="1"/>
          <p:nvPr/>
        </p:nvSpPr>
        <p:spPr>
          <a:xfrm>
            <a:off x="1124768" y="2062487"/>
            <a:ext cx="8398933" cy="4154984"/>
          </a:xfrm>
          <a:prstGeom prst="rect">
            <a:avLst/>
          </a:prstGeom>
          <a:noFill/>
        </p:spPr>
        <p:txBody>
          <a:bodyPr wrap="square" rtlCol="0">
            <a:spAutoFit/>
          </a:bodyPr>
          <a:lstStyle/>
          <a:p>
            <a:r>
              <a:rPr lang="vi-VN" sz="2400" u="sng">
                <a:latin typeface="Arial" panose="020B0604020202020204" pitchFamily="34" charset="0"/>
                <a:cs typeface="Arial" panose="020B0604020202020204" pitchFamily="34" charset="0"/>
              </a:rPr>
              <a:t>CT scan bụng</a:t>
            </a:r>
          </a:p>
          <a:p>
            <a:endParaRPr lang="vi-VN" sz="2400">
              <a:latin typeface="Arial" panose="020B0604020202020204" pitchFamily="34" charset="0"/>
              <a:cs typeface="Arial" panose="020B0604020202020204" pitchFamily="34" charset="0"/>
            </a:endParaRPr>
          </a:p>
          <a:p>
            <a:r>
              <a:rPr lang="vi-VN" sz="2400"/>
              <a:t>Ung thư đoạn cuối ống mật chủ:</a:t>
            </a:r>
          </a:p>
          <a:p>
            <a:r>
              <a:rPr lang="vi-VN" sz="2400"/>
              <a:t>	Tổn thương tăng bắt thuốc. </a:t>
            </a:r>
          </a:p>
          <a:p>
            <a:r>
              <a:rPr lang="vi-VN" sz="2400"/>
              <a:t>	Biểu hiện các dạng: </a:t>
            </a:r>
          </a:p>
          <a:p>
            <a:r>
              <a:rPr lang="vi-VN" sz="2400"/>
              <a:t>	- Dạng khối gây chít hẹp OMC</a:t>
            </a:r>
          </a:p>
          <a:p>
            <a:r>
              <a:rPr lang="vi-VN" sz="2400"/>
              <a:t>	- Dạng thâm nhiễm: dày thành bất đối xứng</a:t>
            </a:r>
            <a:endParaRPr lang="vi-VN" sz="2400">
              <a:latin typeface="Arial" panose="020B0604020202020204" pitchFamily="34" charset="0"/>
              <a:cs typeface="Arial" panose="020B0604020202020204" pitchFamily="34" charset="0"/>
            </a:endParaRPr>
          </a:p>
          <a:p>
            <a:r>
              <a:rPr lang="vi-VN" sz="2400">
                <a:latin typeface="Arial" panose="020B0604020202020204" pitchFamily="34" charset="0"/>
                <a:cs typeface="Arial" panose="020B0604020202020204" pitchFamily="34" charset="0"/>
              </a:rPr>
              <a:t> </a:t>
            </a:r>
          </a:p>
          <a:p>
            <a:endParaRPr lang="vi-VN" sz="2400">
              <a:latin typeface="Arial" panose="020B0604020202020204" pitchFamily="34" charset="0"/>
              <a:cs typeface="Arial" panose="020B0604020202020204" pitchFamily="34" charset="0"/>
            </a:endParaRPr>
          </a:p>
          <a:p>
            <a:endParaRPr lang="vi-VN" sz="2400">
              <a:latin typeface="Arial" panose="020B0604020202020204" pitchFamily="34" charset="0"/>
              <a:cs typeface="Arial" panose="020B0604020202020204" pitchFamily="34" charset="0"/>
            </a:endParaRPr>
          </a:p>
          <a:p>
            <a:endParaRPr lang="vi-VN" sz="2400">
              <a:latin typeface="Arial" panose="020B0604020202020204" pitchFamily="34" charset="0"/>
              <a:cs typeface="Arial" panose="020B0604020202020204" pitchFamily="34" charset="0"/>
            </a:endParaRPr>
          </a:p>
        </p:txBody>
      </p:sp>
      <p:grpSp>
        <p:nvGrpSpPr>
          <p:cNvPr id="3" name="Group 7">
            <a:extLst>
              <a:ext uri="{FF2B5EF4-FFF2-40B4-BE49-F238E27FC236}">
                <a16:creationId xmlns:a16="http://schemas.microsoft.com/office/drawing/2014/main" id="{6ABB2B83-9EFE-7C9C-0A98-DA1BA50A9F67}"/>
              </a:ext>
            </a:extLst>
          </p:cNvPr>
          <p:cNvGrpSpPr/>
          <p:nvPr/>
        </p:nvGrpSpPr>
        <p:grpSpPr>
          <a:xfrm>
            <a:off x="533401" y="492718"/>
            <a:ext cx="8075021" cy="965827"/>
            <a:chOff x="533401" y="492718"/>
            <a:chExt cx="8075021" cy="965827"/>
          </a:xfrm>
        </p:grpSpPr>
        <p:sp>
          <p:nvSpPr>
            <p:cNvPr id="4" name="TextBox 12">
              <a:extLst>
                <a:ext uri="{FF2B5EF4-FFF2-40B4-BE49-F238E27FC236}">
                  <a16:creationId xmlns:a16="http://schemas.microsoft.com/office/drawing/2014/main" id="{36E51D40-4A0E-04D5-148A-C0E808756FC2}"/>
                </a:ext>
              </a:extLst>
            </p:cNvPr>
            <p:cNvSpPr txBox="1"/>
            <p:nvPr/>
          </p:nvSpPr>
          <p:spPr>
            <a:xfrm>
              <a:off x="533402" y="492718"/>
              <a:ext cx="882648" cy="66082"/>
            </a:xfrm>
            <a:prstGeom prst="roundRect">
              <a:avLst>
                <a:gd name="adj" fmla="val 50000"/>
              </a:avLst>
            </a:pr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US">
                <a:latin typeface="Arial" panose="020B0604020202020204" pitchFamily="34" charset="0"/>
                <a:cs typeface="Arial" panose="020B0604020202020204" pitchFamily="34" charset="0"/>
                <a:sym typeface="Calibri" panose="020F0502020204030204" pitchFamily="34" charset="0"/>
              </a:endParaRPr>
            </a:p>
          </p:txBody>
        </p:sp>
        <p:sp>
          <p:nvSpPr>
            <p:cNvPr id="5" name="TextBox 13">
              <a:extLst>
                <a:ext uri="{FF2B5EF4-FFF2-40B4-BE49-F238E27FC236}">
                  <a16:creationId xmlns:a16="http://schemas.microsoft.com/office/drawing/2014/main" id="{E6062B8E-CA01-04EB-6DE3-7556797C886F}"/>
                </a:ext>
              </a:extLst>
            </p:cNvPr>
            <p:cNvSpPr txBox="1"/>
            <p:nvPr/>
          </p:nvSpPr>
          <p:spPr>
            <a:xfrm>
              <a:off x="533401" y="966102"/>
              <a:ext cx="8075021" cy="492443"/>
            </a:xfrm>
            <a:prstGeom prst="rect">
              <a:avLst/>
            </a:prstGeom>
            <a:noFill/>
          </p:spPr>
          <p:txBody>
            <a:bodyPr wrap="square" lIns="0" tIns="0" rIns="0" bIns="0" rtlCol="0" anchor="t">
              <a:spAutoFit/>
            </a:bodyPr>
            <a:lstStyle/>
            <a:p>
              <a:r>
                <a:rPr lang="es-ES" sz="3200" b="1">
                  <a:latin typeface="Arial" panose="020B0604020202020204" pitchFamily="34" charset="0"/>
                  <a:ea typeface="Segoe UI Black" panose="020B0A02040204020203" pitchFamily="34" charset="0"/>
                  <a:cs typeface="Arial" panose="020B0604020202020204" pitchFamily="34" charset="0"/>
                </a:rPr>
                <a:t>1. Có u hay không, u cơ quan nào?</a:t>
              </a:r>
              <a:endParaRPr lang="en-US" sz="3200" b="1">
                <a:latin typeface="Arial" panose="020B0604020202020204" pitchFamily="34" charset="0"/>
                <a:ea typeface="Segoe UI Black" panose="020B0A02040204020203" pitchFamily="34" charset="0"/>
                <a:cs typeface="Arial" panose="020B0604020202020204" pitchFamily="34" charset="0"/>
              </a:endParaRPr>
            </a:p>
          </p:txBody>
        </p:sp>
      </p:grpSp>
      <p:cxnSp>
        <p:nvCxnSpPr>
          <p:cNvPr id="6" name="Đường nối Thẳng 5">
            <a:extLst>
              <a:ext uri="{FF2B5EF4-FFF2-40B4-BE49-F238E27FC236}">
                <a16:creationId xmlns:a16="http://schemas.microsoft.com/office/drawing/2014/main" id="{8734CA55-16D3-FFE7-DA93-1455347C358D}"/>
              </a:ext>
            </a:extLst>
          </p:cNvPr>
          <p:cNvCxnSpPr>
            <a:cxnSpLocks/>
          </p:cNvCxnSpPr>
          <p:nvPr/>
        </p:nvCxnSpPr>
        <p:spPr>
          <a:xfrm>
            <a:off x="851081" y="1878910"/>
            <a:ext cx="0" cy="3265714"/>
          </a:xfrm>
          <a:prstGeom prst="line">
            <a:avLst/>
          </a:prstGeom>
        </p:spPr>
        <p:style>
          <a:lnRef idx="1">
            <a:schemeClr val="accent2"/>
          </a:lnRef>
          <a:fillRef idx="0">
            <a:schemeClr val="accent2"/>
          </a:fillRef>
          <a:effectRef idx="0">
            <a:schemeClr val="accent2"/>
          </a:effectRef>
          <a:fontRef idx="minor">
            <a:schemeClr val="tx1"/>
          </a:fontRef>
        </p:style>
      </p:cxnSp>
      <p:sp>
        <p:nvSpPr>
          <p:cNvPr id="7" name="TextBox 116">
            <a:extLst>
              <a:ext uri="{FF2B5EF4-FFF2-40B4-BE49-F238E27FC236}">
                <a16:creationId xmlns:a16="http://schemas.microsoft.com/office/drawing/2014/main" id="{9CCAA2FD-B28C-EDA3-67F3-DAF749279EF0}"/>
              </a:ext>
            </a:extLst>
          </p:cNvPr>
          <p:cNvSpPr txBox="1"/>
          <p:nvPr/>
        </p:nvSpPr>
        <p:spPr>
          <a:xfrm>
            <a:off x="706753" y="2181572"/>
            <a:ext cx="278677" cy="278677"/>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ID">
              <a:latin typeface="Arial" panose="020B0604020202020204" pitchFamily="34" charset="0"/>
              <a:cs typeface="Arial" panose="020B0604020202020204" pitchFamily="34" charset="0"/>
              <a:sym typeface="Calibri" panose="020F0502020204030204" pitchFamily="34" charset="0"/>
            </a:endParaRPr>
          </a:p>
        </p:txBody>
      </p:sp>
      <p:sp>
        <p:nvSpPr>
          <p:cNvPr id="8" name="Tam giác Cân 7">
            <a:extLst>
              <a:ext uri="{FF2B5EF4-FFF2-40B4-BE49-F238E27FC236}">
                <a16:creationId xmlns:a16="http://schemas.microsoft.com/office/drawing/2014/main" id="{A39676C6-97B2-B93B-DF45-BA76FC9B824A}"/>
              </a:ext>
            </a:extLst>
          </p:cNvPr>
          <p:cNvSpPr/>
          <p:nvPr/>
        </p:nvSpPr>
        <p:spPr>
          <a:xfrm rot="5400000">
            <a:off x="846091" y="2874337"/>
            <a:ext cx="278677" cy="278677"/>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1641362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Freeform: Shape 67">
            <a:extLst>
              <a:ext uri="{FF2B5EF4-FFF2-40B4-BE49-F238E27FC236}">
                <a16:creationId xmlns:a16="http://schemas.microsoft.com/office/drawing/2014/main" id="{23F0C8A8-EBAB-4071-851C-3BBEB54BBBC4}"/>
              </a:ext>
            </a:extLst>
          </p:cNvPr>
          <p:cNvSpPr/>
          <p:nvPr/>
        </p:nvSpPr>
        <p:spPr>
          <a:xfrm>
            <a:off x="-1" y="0"/>
            <a:ext cx="3412395" cy="3793211"/>
          </a:xfrm>
          <a:custGeom>
            <a:avLst/>
            <a:gdLst>
              <a:gd name="connsiteX0" fmla="*/ 0 w 5554878"/>
              <a:gd name="connsiteY0" fmla="*/ 0 h 6174790"/>
              <a:gd name="connsiteX1" fmla="*/ 5436215 w 5554878"/>
              <a:gd name="connsiteY1" fmla="*/ 0 h 6174790"/>
              <a:gd name="connsiteX2" fmla="*/ 5488907 w 5554878"/>
              <a:gd name="connsiteY2" fmla="*/ 59383 h 6174790"/>
              <a:gd name="connsiteX3" fmla="*/ 5397500 w 5554878"/>
              <a:gd name="connsiteY3" fmla="*/ 533400 h 6174790"/>
              <a:gd name="connsiteX4" fmla="*/ 2044700 w 5554878"/>
              <a:gd name="connsiteY4" fmla="*/ 1943100 h 6174790"/>
              <a:gd name="connsiteX5" fmla="*/ 825500 w 5554878"/>
              <a:gd name="connsiteY5" fmla="*/ 3340100 h 6174790"/>
              <a:gd name="connsiteX6" fmla="*/ 723900 w 5554878"/>
              <a:gd name="connsiteY6" fmla="*/ 5702300 h 6174790"/>
              <a:gd name="connsiteX7" fmla="*/ 165100 w 5554878"/>
              <a:gd name="connsiteY7" fmla="*/ 6134894 h 6174790"/>
              <a:gd name="connsiteX8" fmla="*/ 0 w 5554878"/>
              <a:gd name="connsiteY8" fmla="*/ 6174790 h 617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54878" h="6174790">
                <a:moveTo>
                  <a:pt x="0" y="0"/>
                </a:moveTo>
                <a:lnTo>
                  <a:pt x="5436215" y="0"/>
                </a:lnTo>
                <a:lnTo>
                  <a:pt x="5488907" y="59383"/>
                </a:lnTo>
                <a:cubicBezTo>
                  <a:pt x="5596947" y="203208"/>
                  <a:pt x="5576226" y="358378"/>
                  <a:pt x="5397500" y="533400"/>
                </a:cubicBezTo>
                <a:cubicBezTo>
                  <a:pt x="4988983" y="933450"/>
                  <a:pt x="2806700" y="1475317"/>
                  <a:pt x="2044700" y="1943100"/>
                </a:cubicBezTo>
                <a:cubicBezTo>
                  <a:pt x="1282700" y="2410883"/>
                  <a:pt x="1045633" y="2713567"/>
                  <a:pt x="825500" y="3340100"/>
                </a:cubicBezTo>
                <a:cubicBezTo>
                  <a:pt x="605367" y="3966633"/>
                  <a:pt x="924983" y="5221817"/>
                  <a:pt x="723900" y="5702300"/>
                </a:cubicBezTo>
                <a:cubicBezTo>
                  <a:pt x="623359" y="5942542"/>
                  <a:pt x="393171" y="6067425"/>
                  <a:pt x="165100" y="6134894"/>
                </a:cubicBezTo>
                <a:lnTo>
                  <a:pt x="0" y="6174790"/>
                </a:lnTo>
                <a:close/>
              </a:path>
            </a:pathLst>
          </a:custGeom>
          <a:gradFill>
            <a:gsLst>
              <a:gs pos="10000">
                <a:schemeClr val="bg1">
                  <a:lumMod val="85000"/>
                  <a:alpha val="10000"/>
                </a:schemeClr>
              </a:gs>
              <a:gs pos="100000">
                <a:schemeClr val="bg1">
                  <a:lumMod val="95000"/>
                  <a:alpha val="5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lgn="ctr">
              <a:lnSpc>
                <a:spcPct val="90000"/>
              </a:lnSpc>
              <a:spcBef>
                <a:spcPts val="1000"/>
              </a:spcBef>
              <a:buSzPct val="100000"/>
            </a:pPr>
            <a:endParaRPr lang="en-US">
              <a:latin typeface="Calibri" panose="020F0502020204030204" pitchFamily="34" charset="0"/>
            </a:endParaRPr>
          </a:p>
        </p:txBody>
      </p:sp>
      <p:sp>
        <p:nvSpPr>
          <p:cNvPr id="50" name="Rectangle: Top Corners Rounded 49">
            <a:extLst>
              <a:ext uri="{FF2B5EF4-FFF2-40B4-BE49-F238E27FC236}">
                <a16:creationId xmlns:a16="http://schemas.microsoft.com/office/drawing/2014/main" id="{658CCB48-EFFD-42D9-BF6A-280EA5D8DA0F}"/>
              </a:ext>
            </a:extLst>
          </p:cNvPr>
          <p:cNvSpPr/>
          <p:nvPr/>
        </p:nvSpPr>
        <p:spPr>
          <a:xfrm rot="16200000">
            <a:off x="4578816" y="-1250490"/>
            <a:ext cx="4496852" cy="10729525"/>
          </a:xfrm>
          <a:prstGeom prst="round2SameRect">
            <a:avLst>
              <a:gd name="adj1" fmla="val 4465"/>
              <a:gd name="adj2" fmla="val 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a:extLst>
              <a:ext uri="{FF2B5EF4-FFF2-40B4-BE49-F238E27FC236}">
                <a16:creationId xmlns:a16="http://schemas.microsoft.com/office/drawing/2014/main" id="{05C09C45-5E61-4FAA-BCD3-909AFCEC4EC3}"/>
              </a:ext>
            </a:extLst>
          </p:cNvPr>
          <p:cNvGrpSpPr/>
          <p:nvPr/>
        </p:nvGrpSpPr>
        <p:grpSpPr>
          <a:xfrm>
            <a:off x="533402" y="492718"/>
            <a:ext cx="3462486" cy="1135104"/>
            <a:chOff x="533402" y="492718"/>
            <a:chExt cx="1363132" cy="1135104"/>
          </a:xfrm>
        </p:grpSpPr>
        <p:sp>
          <p:nvSpPr>
            <p:cNvPr id="7" name="TextBox 6">
              <a:extLst>
                <a:ext uri="{FF2B5EF4-FFF2-40B4-BE49-F238E27FC236}">
                  <a16:creationId xmlns:a16="http://schemas.microsoft.com/office/drawing/2014/main" id="{9065F0BC-0A5E-4161-BF7D-AC055EABC39D}"/>
                </a:ext>
              </a:extLst>
            </p:cNvPr>
            <p:cNvSpPr txBox="1"/>
            <p:nvPr/>
          </p:nvSpPr>
          <p:spPr>
            <a:xfrm>
              <a:off x="533402" y="492718"/>
              <a:ext cx="882648" cy="66082"/>
            </a:xfrm>
            <a:prstGeom prst="roundRect">
              <a:avLst>
                <a:gd name="adj" fmla="val 50000"/>
              </a:avLst>
            </a:pr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US">
                <a:latin typeface="Arial" panose="020B0604020202020204" pitchFamily="34" charset="0"/>
                <a:cs typeface="Arial" panose="020B0604020202020204" pitchFamily="34" charset="0"/>
                <a:sym typeface="Calibri" panose="020F0502020204030204" pitchFamily="34" charset="0"/>
              </a:endParaRPr>
            </a:p>
          </p:txBody>
        </p:sp>
        <p:sp>
          <p:nvSpPr>
            <p:cNvPr id="51" name="TextBox 50">
              <a:extLst>
                <a:ext uri="{FF2B5EF4-FFF2-40B4-BE49-F238E27FC236}">
                  <a16:creationId xmlns:a16="http://schemas.microsoft.com/office/drawing/2014/main" id="{7DF1AB91-8AE7-412A-8A3F-8BF9CF07638E}"/>
                </a:ext>
              </a:extLst>
            </p:cNvPr>
            <p:cNvSpPr txBox="1"/>
            <p:nvPr/>
          </p:nvSpPr>
          <p:spPr>
            <a:xfrm>
              <a:off x="533402" y="796825"/>
              <a:ext cx="1363132" cy="830997"/>
            </a:xfrm>
            <a:prstGeom prst="rect">
              <a:avLst/>
            </a:prstGeom>
            <a:noFill/>
          </p:spPr>
          <p:txBody>
            <a:bodyPr wrap="none" lIns="0" tIns="0" rIns="0" bIns="0" rtlCol="0" anchor="ctr">
              <a:spAutoFit/>
            </a:bodyPr>
            <a:lstStyle/>
            <a:p>
              <a:r>
                <a:rPr lang="en-US" sz="5400" b="1">
                  <a:solidFill>
                    <a:schemeClr val="accent1">
                      <a:lumMod val="75000"/>
                    </a:schemeClr>
                  </a:solidFill>
                  <a:latin typeface="Arial" panose="020B0604020202020204" pitchFamily="34" charset="0"/>
                  <a:ea typeface="Segoe UI Black" panose="020B0A02040204020203" pitchFamily="34" charset="0"/>
                  <a:cs typeface="Arial" panose="020B0604020202020204" pitchFamily="34" charset="0"/>
                </a:rPr>
                <a:t>NỘI DUNG</a:t>
              </a:r>
            </a:p>
          </p:txBody>
        </p:sp>
      </p:grpSp>
      <p:sp>
        <p:nvSpPr>
          <p:cNvPr id="59" name="Freeform: Shape 58">
            <a:extLst>
              <a:ext uri="{FF2B5EF4-FFF2-40B4-BE49-F238E27FC236}">
                <a16:creationId xmlns:a16="http://schemas.microsoft.com/office/drawing/2014/main" id="{F00AE12C-A10C-41C1-8465-D0A4833058B8}"/>
              </a:ext>
            </a:extLst>
          </p:cNvPr>
          <p:cNvSpPr/>
          <p:nvPr/>
        </p:nvSpPr>
        <p:spPr>
          <a:xfrm>
            <a:off x="6099994" y="0"/>
            <a:ext cx="6092007" cy="6858000"/>
          </a:xfrm>
          <a:custGeom>
            <a:avLst/>
            <a:gdLst>
              <a:gd name="connsiteX0" fmla="*/ 5003986 w 6092007"/>
              <a:gd name="connsiteY0" fmla="*/ 0 h 6858000"/>
              <a:gd name="connsiteX1" fmla="*/ 6092007 w 6092007"/>
              <a:gd name="connsiteY1" fmla="*/ 0 h 6858000"/>
              <a:gd name="connsiteX2" fmla="*/ 6092007 w 6092007"/>
              <a:gd name="connsiteY2" fmla="*/ 6858000 h 6858000"/>
              <a:gd name="connsiteX3" fmla="*/ 39671 w 6092007"/>
              <a:gd name="connsiteY3" fmla="*/ 6858000 h 6858000"/>
              <a:gd name="connsiteX4" fmla="*/ 33397 w 6092007"/>
              <a:gd name="connsiteY4" fmla="*/ 6834415 h 6858000"/>
              <a:gd name="connsiteX5" fmla="*/ 360875 w 6092007"/>
              <a:gd name="connsiteY5" fmla="*/ 5776687 h 6858000"/>
              <a:gd name="connsiteX6" fmla="*/ 4802246 w 6092007"/>
              <a:gd name="connsiteY6" fmla="*/ 3773715 h 6858000"/>
              <a:gd name="connsiteX7" fmla="*/ 5002553 w 6092007"/>
              <a:gd name="connsiteY7" fmla="*/ 68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2007" h="6858000">
                <a:moveTo>
                  <a:pt x="5003986" y="0"/>
                </a:moveTo>
                <a:lnTo>
                  <a:pt x="6092007" y="0"/>
                </a:lnTo>
                <a:lnTo>
                  <a:pt x="6092007" y="6858000"/>
                </a:lnTo>
                <a:lnTo>
                  <a:pt x="39671" y="6858000"/>
                </a:lnTo>
                <a:lnTo>
                  <a:pt x="33397" y="6834415"/>
                </a:lnTo>
                <a:cubicBezTo>
                  <a:pt x="-44920" y="6484258"/>
                  <a:pt x="-4401" y="6105677"/>
                  <a:pt x="360875" y="5776687"/>
                </a:cubicBezTo>
                <a:cubicBezTo>
                  <a:pt x="1091427" y="5118705"/>
                  <a:pt x="4023313" y="4760686"/>
                  <a:pt x="4802246" y="3773715"/>
                </a:cubicBezTo>
                <a:cubicBezTo>
                  <a:pt x="5532496" y="2848429"/>
                  <a:pt x="4895653" y="847328"/>
                  <a:pt x="5002553" y="6821"/>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sp>
        <p:nvSpPr>
          <p:cNvPr id="70" name="TextBox 69">
            <a:extLst>
              <a:ext uri="{FF2B5EF4-FFF2-40B4-BE49-F238E27FC236}">
                <a16:creationId xmlns:a16="http://schemas.microsoft.com/office/drawing/2014/main" id="{59C3BCDD-8DB4-44E3-9ABE-0B8A33955C4E}"/>
              </a:ext>
            </a:extLst>
          </p:cNvPr>
          <p:cNvSpPr txBox="1"/>
          <p:nvPr/>
        </p:nvSpPr>
        <p:spPr>
          <a:xfrm>
            <a:off x="1105295" y="2472720"/>
            <a:ext cx="689084" cy="689084"/>
          </a:xfrm>
          <a:prstGeom prst="ellipse">
            <a:avLst/>
          </a:pr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r>
              <a:rPr lang="en-US" sz="2800">
                <a:latin typeface="Arial" panose="020B0604020202020204" pitchFamily="34" charset="0"/>
                <a:cs typeface="Arial" panose="020B0604020202020204" pitchFamily="34" charset="0"/>
                <a:sym typeface="Calibri" panose="020F0502020204030204" pitchFamily="34" charset="0"/>
              </a:rPr>
              <a:t>I</a:t>
            </a:r>
          </a:p>
        </p:txBody>
      </p:sp>
      <p:sp>
        <p:nvSpPr>
          <p:cNvPr id="71" name="TextBox 70">
            <a:extLst>
              <a:ext uri="{FF2B5EF4-FFF2-40B4-BE49-F238E27FC236}">
                <a16:creationId xmlns:a16="http://schemas.microsoft.com/office/drawing/2014/main" id="{D308D527-A254-45FE-8589-A0C5C39ECD62}"/>
              </a:ext>
            </a:extLst>
          </p:cNvPr>
          <p:cNvSpPr txBox="1"/>
          <p:nvPr/>
        </p:nvSpPr>
        <p:spPr>
          <a:xfrm>
            <a:off x="1105295" y="3769730"/>
            <a:ext cx="689084" cy="689084"/>
          </a:xfrm>
          <a:prstGeom prst="ellipse">
            <a:avLst/>
          </a:pr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r>
              <a:rPr lang="en-US" sz="2800">
                <a:latin typeface="Arial" panose="020B0604020202020204" pitchFamily="34" charset="0"/>
                <a:cs typeface="Arial" panose="020B0604020202020204" pitchFamily="34" charset="0"/>
                <a:sym typeface="Calibri" panose="020F0502020204030204" pitchFamily="34" charset="0"/>
              </a:rPr>
              <a:t>II</a:t>
            </a:r>
          </a:p>
        </p:txBody>
      </p:sp>
      <p:sp>
        <p:nvSpPr>
          <p:cNvPr id="72" name="TextBox 71">
            <a:extLst>
              <a:ext uri="{FF2B5EF4-FFF2-40B4-BE49-F238E27FC236}">
                <a16:creationId xmlns:a16="http://schemas.microsoft.com/office/drawing/2014/main" id="{452D9CC6-5EFC-400C-BA97-68B79F1FAB85}"/>
              </a:ext>
            </a:extLst>
          </p:cNvPr>
          <p:cNvSpPr txBox="1"/>
          <p:nvPr/>
        </p:nvSpPr>
        <p:spPr>
          <a:xfrm>
            <a:off x="1105295" y="5066741"/>
            <a:ext cx="689084" cy="689084"/>
          </a:xfrm>
          <a:prstGeom prst="ellipse">
            <a:avLst/>
          </a:pr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r>
              <a:rPr lang="en-US" sz="2800">
                <a:latin typeface="Arial" panose="020B0604020202020204" pitchFamily="34" charset="0"/>
                <a:cs typeface="Arial" panose="020B0604020202020204" pitchFamily="34" charset="0"/>
                <a:sym typeface="Calibri" panose="020F0502020204030204" pitchFamily="34" charset="0"/>
              </a:rPr>
              <a:t>III</a:t>
            </a:r>
          </a:p>
        </p:txBody>
      </p:sp>
      <p:sp>
        <p:nvSpPr>
          <p:cNvPr id="74" name="TextBox 73">
            <a:extLst>
              <a:ext uri="{FF2B5EF4-FFF2-40B4-BE49-F238E27FC236}">
                <a16:creationId xmlns:a16="http://schemas.microsoft.com/office/drawing/2014/main" id="{5534F332-C2D2-4FCA-BCF9-C83B6780EAF1}"/>
              </a:ext>
            </a:extLst>
          </p:cNvPr>
          <p:cNvSpPr txBox="1"/>
          <p:nvPr/>
        </p:nvSpPr>
        <p:spPr>
          <a:xfrm rot="13500000">
            <a:off x="958034" y="2312819"/>
            <a:ext cx="1008887" cy="1008887"/>
          </a:xfrm>
          <a:prstGeom prst="arc">
            <a:avLst/>
          </a:prstGeom>
          <a:noFill/>
          <a:ln w="25400"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US">
              <a:latin typeface="Arial" panose="020B0604020202020204" pitchFamily="34" charset="0"/>
              <a:cs typeface="Arial" panose="020B0604020202020204" pitchFamily="34" charset="0"/>
              <a:sym typeface="Calibri" panose="020F0502020204030204" pitchFamily="34" charset="0"/>
            </a:endParaRPr>
          </a:p>
        </p:txBody>
      </p:sp>
      <p:sp>
        <p:nvSpPr>
          <p:cNvPr id="75" name="TextBox 74">
            <a:extLst>
              <a:ext uri="{FF2B5EF4-FFF2-40B4-BE49-F238E27FC236}">
                <a16:creationId xmlns:a16="http://schemas.microsoft.com/office/drawing/2014/main" id="{44A2DE13-B985-4380-98F2-2AC474F46D60}"/>
              </a:ext>
            </a:extLst>
          </p:cNvPr>
          <p:cNvSpPr txBox="1"/>
          <p:nvPr/>
        </p:nvSpPr>
        <p:spPr>
          <a:xfrm rot="13500000">
            <a:off x="958034" y="3609829"/>
            <a:ext cx="1008887" cy="1008887"/>
          </a:xfrm>
          <a:prstGeom prst="arc">
            <a:avLst/>
          </a:prstGeom>
          <a:noFill/>
          <a:ln w="25400"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US">
              <a:latin typeface="Arial" panose="020B0604020202020204" pitchFamily="34" charset="0"/>
              <a:cs typeface="Arial" panose="020B0604020202020204" pitchFamily="34" charset="0"/>
              <a:sym typeface="Calibri" panose="020F0502020204030204" pitchFamily="34" charset="0"/>
            </a:endParaRPr>
          </a:p>
        </p:txBody>
      </p:sp>
      <p:sp>
        <p:nvSpPr>
          <p:cNvPr id="76" name="TextBox 75">
            <a:extLst>
              <a:ext uri="{FF2B5EF4-FFF2-40B4-BE49-F238E27FC236}">
                <a16:creationId xmlns:a16="http://schemas.microsoft.com/office/drawing/2014/main" id="{EEC283E2-BCD1-4368-97B8-BBEDC8AD12AA}"/>
              </a:ext>
            </a:extLst>
          </p:cNvPr>
          <p:cNvSpPr txBox="1"/>
          <p:nvPr/>
        </p:nvSpPr>
        <p:spPr>
          <a:xfrm rot="13500000">
            <a:off x="958034" y="4906840"/>
            <a:ext cx="1008887" cy="1008887"/>
          </a:xfrm>
          <a:prstGeom prst="arc">
            <a:avLst/>
          </a:prstGeom>
          <a:noFill/>
          <a:ln w="25400"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US">
              <a:latin typeface="Arial" panose="020B0604020202020204" pitchFamily="34" charset="0"/>
              <a:cs typeface="Arial" panose="020B0604020202020204" pitchFamily="34" charset="0"/>
              <a:sym typeface="Calibri" panose="020F0502020204030204" pitchFamily="34" charset="0"/>
            </a:endParaRPr>
          </a:p>
        </p:txBody>
      </p:sp>
      <p:sp>
        <p:nvSpPr>
          <p:cNvPr id="79" name="Rectangle 78">
            <a:extLst>
              <a:ext uri="{FF2B5EF4-FFF2-40B4-BE49-F238E27FC236}">
                <a16:creationId xmlns:a16="http://schemas.microsoft.com/office/drawing/2014/main" id="{471A3722-4FBE-4D1C-9445-CDAECF4BE9D0}"/>
              </a:ext>
            </a:extLst>
          </p:cNvPr>
          <p:cNvSpPr/>
          <p:nvPr/>
        </p:nvSpPr>
        <p:spPr>
          <a:xfrm>
            <a:off x="2147494" y="2509486"/>
            <a:ext cx="3944513" cy="615553"/>
          </a:xfrm>
          <a:prstGeom prst="rect">
            <a:avLst/>
          </a:prstGeom>
        </p:spPr>
        <p:txBody>
          <a:bodyPr wrap="square" lIns="0" tIns="0" rIns="0" bIns="0" anchor="ctr">
            <a:spAutoFit/>
          </a:bodyPr>
          <a:lstStyle/>
          <a:p>
            <a:r>
              <a:rPr lang="en-US" sz="4000" b="1" i="0">
                <a:solidFill>
                  <a:schemeClr val="bg2">
                    <a:lumMod val="10000"/>
                  </a:schemeClr>
                </a:solidFill>
                <a:effectLst/>
                <a:latin typeface="Arial" panose="020B0604020202020204" pitchFamily="34" charset="0"/>
                <a:cs typeface="Arial" panose="020B0604020202020204" pitchFamily="34" charset="0"/>
              </a:rPr>
              <a:t>GIỚI THIỆU</a:t>
            </a:r>
            <a:endParaRPr lang="en-US" sz="4000" b="1">
              <a:solidFill>
                <a:schemeClr val="bg2">
                  <a:lumMod val="10000"/>
                </a:schemeClr>
              </a:solidFill>
              <a:latin typeface="Arial" panose="020B0604020202020204" pitchFamily="34" charset="0"/>
              <a:cs typeface="Arial" panose="020B0604020202020204" pitchFamily="34" charset="0"/>
            </a:endParaRPr>
          </a:p>
        </p:txBody>
      </p:sp>
      <p:sp>
        <p:nvSpPr>
          <p:cNvPr id="80" name="Rectangle 79">
            <a:extLst>
              <a:ext uri="{FF2B5EF4-FFF2-40B4-BE49-F238E27FC236}">
                <a16:creationId xmlns:a16="http://schemas.microsoft.com/office/drawing/2014/main" id="{8E7093F7-547A-4B06-9E04-6378C6F40B84}"/>
              </a:ext>
            </a:extLst>
          </p:cNvPr>
          <p:cNvSpPr/>
          <p:nvPr/>
        </p:nvSpPr>
        <p:spPr>
          <a:xfrm>
            <a:off x="2147494" y="3806497"/>
            <a:ext cx="3944513" cy="615553"/>
          </a:xfrm>
          <a:prstGeom prst="rect">
            <a:avLst/>
          </a:prstGeom>
        </p:spPr>
        <p:txBody>
          <a:bodyPr wrap="square" lIns="0" tIns="0" rIns="0" bIns="0" anchor="ctr">
            <a:spAutoFit/>
          </a:bodyPr>
          <a:lstStyle/>
          <a:p>
            <a:r>
              <a:rPr lang="en-US" sz="4000" b="1" i="0">
                <a:solidFill>
                  <a:schemeClr val="bg2">
                    <a:lumMod val="10000"/>
                  </a:schemeClr>
                </a:solidFill>
                <a:effectLst/>
                <a:latin typeface="Arial" panose="020B0604020202020204" pitchFamily="34" charset="0"/>
                <a:cs typeface="Arial" panose="020B0604020202020204" pitchFamily="34" charset="0"/>
              </a:rPr>
              <a:t>CHẨN ĐOÁN</a:t>
            </a:r>
            <a:endParaRPr lang="en-US" sz="4000" b="1">
              <a:solidFill>
                <a:schemeClr val="bg2">
                  <a:lumMod val="10000"/>
                </a:schemeClr>
              </a:solidFill>
              <a:latin typeface="Arial" panose="020B0604020202020204" pitchFamily="34" charset="0"/>
              <a:cs typeface="Arial" panose="020B0604020202020204" pitchFamily="34" charset="0"/>
            </a:endParaRPr>
          </a:p>
        </p:txBody>
      </p:sp>
      <p:sp>
        <p:nvSpPr>
          <p:cNvPr id="81" name="Rectangle 80">
            <a:extLst>
              <a:ext uri="{FF2B5EF4-FFF2-40B4-BE49-F238E27FC236}">
                <a16:creationId xmlns:a16="http://schemas.microsoft.com/office/drawing/2014/main" id="{040352BE-9EA9-4928-9BB8-12A18C43B855}"/>
              </a:ext>
            </a:extLst>
          </p:cNvPr>
          <p:cNvSpPr/>
          <p:nvPr/>
        </p:nvSpPr>
        <p:spPr>
          <a:xfrm>
            <a:off x="2147494" y="5103507"/>
            <a:ext cx="3944513" cy="615553"/>
          </a:xfrm>
          <a:prstGeom prst="rect">
            <a:avLst/>
          </a:prstGeom>
        </p:spPr>
        <p:txBody>
          <a:bodyPr wrap="square" lIns="0" tIns="0" rIns="0" bIns="0" anchor="ctr">
            <a:spAutoFit/>
          </a:bodyPr>
          <a:lstStyle/>
          <a:p>
            <a:r>
              <a:rPr lang="en-US" sz="4000" b="1">
                <a:solidFill>
                  <a:schemeClr val="bg2">
                    <a:lumMod val="10000"/>
                  </a:schemeClr>
                </a:solidFill>
                <a:latin typeface="Arial" panose="020B0604020202020204" pitchFamily="34" charset="0"/>
                <a:cs typeface="Arial" panose="020B0604020202020204" pitchFamily="34" charset="0"/>
              </a:rPr>
              <a:t>ĐIỀU TRỊ</a:t>
            </a:r>
          </a:p>
        </p:txBody>
      </p:sp>
      <p:grpSp>
        <p:nvGrpSpPr>
          <p:cNvPr id="84" name="Group 83">
            <a:extLst>
              <a:ext uri="{FF2B5EF4-FFF2-40B4-BE49-F238E27FC236}">
                <a16:creationId xmlns:a16="http://schemas.microsoft.com/office/drawing/2014/main" id="{77A9DF55-6FC7-4D28-AA78-0E0A565BACE8}"/>
              </a:ext>
            </a:extLst>
          </p:cNvPr>
          <p:cNvGrpSpPr/>
          <p:nvPr/>
        </p:nvGrpSpPr>
        <p:grpSpPr>
          <a:xfrm flipH="1">
            <a:off x="7105709" y="256273"/>
            <a:ext cx="1065469" cy="767411"/>
            <a:chOff x="9631490" y="336605"/>
            <a:chExt cx="1065469" cy="767411"/>
          </a:xfrm>
        </p:grpSpPr>
        <p:sp>
          <p:nvSpPr>
            <p:cNvPr id="82" name="Freeform: Shape 81">
              <a:extLst>
                <a:ext uri="{FF2B5EF4-FFF2-40B4-BE49-F238E27FC236}">
                  <a16:creationId xmlns:a16="http://schemas.microsoft.com/office/drawing/2014/main" id="{C6B58C95-642B-4A6B-9665-BF2F065EA4F4}"/>
                </a:ext>
              </a:extLst>
            </p:cNvPr>
            <p:cNvSpPr/>
            <p:nvPr/>
          </p:nvSpPr>
          <p:spPr>
            <a:xfrm>
              <a:off x="10009632" y="649730"/>
              <a:ext cx="687327" cy="454286"/>
            </a:xfrm>
            <a:custGeom>
              <a:avLst/>
              <a:gdLst>
                <a:gd name="connsiteX0" fmla="*/ 555974 w 856933"/>
                <a:gd name="connsiteY0" fmla="*/ 32858 h 566386"/>
                <a:gd name="connsiteX1" fmla="*/ 7334 w 856933"/>
                <a:gd name="connsiteY1" fmla="*/ 252314 h 566386"/>
                <a:gd name="connsiteX2" fmla="*/ 275558 w 856933"/>
                <a:gd name="connsiteY2" fmla="*/ 557114 h 566386"/>
                <a:gd name="connsiteX3" fmla="*/ 775430 w 856933"/>
                <a:gd name="connsiteY3" fmla="*/ 447386 h 566386"/>
                <a:gd name="connsiteX4" fmla="*/ 836390 w 856933"/>
                <a:gd name="connsiteY4" fmla="*/ 45050 h 566386"/>
                <a:gd name="connsiteX5" fmla="*/ 555974 w 856933"/>
                <a:gd name="connsiteY5" fmla="*/ 32858 h 566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6933" h="566386">
                  <a:moveTo>
                    <a:pt x="555974" y="32858"/>
                  </a:moveTo>
                  <a:cubicBezTo>
                    <a:pt x="417798" y="67402"/>
                    <a:pt x="54070" y="164938"/>
                    <a:pt x="7334" y="252314"/>
                  </a:cubicBezTo>
                  <a:cubicBezTo>
                    <a:pt x="-39402" y="339690"/>
                    <a:pt x="147542" y="524602"/>
                    <a:pt x="275558" y="557114"/>
                  </a:cubicBezTo>
                  <a:cubicBezTo>
                    <a:pt x="403574" y="589626"/>
                    <a:pt x="681958" y="532730"/>
                    <a:pt x="775430" y="447386"/>
                  </a:cubicBezTo>
                  <a:cubicBezTo>
                    <a:pt x="868902" y="362042"/>
                    <a:pt x="870934" y="114138"/>
                    <a:pt x="836390" y="45050"/>
                  </a:cubicBezTo>
                  <a:cubicBezTo>
                    <a:pt x="801846" y="-24038"/>
                    <a:pt x="694150" y="-1686"/>
                    <a:pt x="555974" y="32858"/>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Arial" panose="020B0604020202020204" pitchFamily="34" charset="0"/>
                <a:cs typeface="Arial" panose="020B0604020202020204" pitchFamily="34" charset="0"/>
              </a:endParaRPr>
            </a:p>
          </p:txBody>
        </p:sp>
        <p:sp>
          <p:nvSpPr>
            <p:cNvPr id="83" name="Freeform: Shape 82">
              <a:extLst>
                <a:ext uri="{FF2B5EF4-FFF2-40B4-BE49-F238E27FC236}">
                  <a16:creationId xmlns:a16="http://schemas.microsoft.com/office/drawing/2014/main" id="{28849551-1E20-4DF5-A99D-68D4B87801C0}"/>
                </a:ext>
              </a:extLst>
            </p:cNvPr>
            <p:cNvSpPr/>
            <p:nvPr/>
          </p:nvSpPr>
          <p:spPr>
            <a:xfrm>
              <a:off x="9631490" y="336605"/>
              <a:ext cx="276931" cy="336146"/>
            </a:xfrm>
            <a:custGeom>
              <a:avLst/>
              <a:gdLst>
                <a:gd name="connsiteX0" fmla="*/ 43401 w 276931"/>
                <a:gd name="connsiteY0" fmla="*/ 56920 h 336146"/>
                <a:gd name="connsiteX1" fmla="*/ 6825 w 276931"/>
                <a:gd name="connsiteY1" fmla="*/ 288568 h 336146"/>
                <a:gd name="connsiteX2" fmla="*/ 128745 w 276931"/>
                <a:gd name="connsiteY2" fmla="*/ 312952 h 336146"/>
                <a:gd name="connsiteX3" fmla="*/ 275049 w 276931"/>
                <a:gd name="connsiteY3" fmla="*/ 20344 h 336146"/>
                <a:gd name="connsiteX4" fmla="*/ 43401 w 276931"/>
                <a:gd name="connsiteY4" fmla="*/ 56920 h 33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931" h="336146">
                  <a:moveTo>
                    <a:pt x="43401" y="56920"/>
                  </a:moveTo>
                  <a:cubicBezTo>
                    <a:pt x="-1303" y="101624"/>
                    <a:pt x="-7399" y="245896"/>
                    <a:pt x="6825" y="288568"/>
                  </a:cubicBezTo>
                  <a:cubicBezTo>
                    <a:pt x="21049" y="331240"/>
                    <a:pt x="84041" y="357656"/>
                    <a:pt x="128745" y="312952"/>
                  </a:cubicBezTo>
                  <a:cubicBezTo>
                    <a:pt x="173449" y="268248"/>
                    <a:pt x="293337" y="65048"/>
                    <a:pt x="275049" y="20344"/>
                  </a:cubicBezTo>
                  <a:cubicBezTo>
                    <a:pt x="256761" y="-24360"/>
                    <a:pt x="88105" y="12216"/>
                    <a:pt x="43401" y="56920"/>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5245121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25">
            <a:extLst>
              <a:ext uri="{FF2B5EF4-FFF2-40B4-BE49-F238E27FC236}">
                <a16:creationId xmlns:a16="http://schemas.microsoft.com/office/drawing/2014/main" id="{A90D8440-13FA-6657-CF9F-51BF8831CB2D}"/>
              </a:ext>
            </a:extLst>
          </p:cNvPr>
          <p:cNvSpPr txBox="1"/>
          <p:nvPr/>
        </p:nvSpPr>
        <p:spPr>
          <a:xfrm>
            <a:off x="2467451" y="1909334"/>
            <a:ext cx="7116968" cy="5014747"/>
          </a:xfrm>
          <a:custGeom>
            <a:avLst/>
            <a:gdLst>
              <a:gd name="connsiteX0" fmla="*/ 1085345 w 2984457"/>
              <a:gd name="connsiteY0" fmla="*/ 598 h 4995502"/>
              <a:gd name="connsiteX1" fmla="*/ 2722363 w 2984457"/>
              <a:gd name="connsiteY1" fmla="*/ 990627 h 4995502"/>
              <a:gd name="connsiteX2" fmla="*/ 2355571 w 2984457"/>
              <a:gd name="connsiteY2" fmla="*/ 3330998 h 4995502"/>
              <a:gd name="connsiteX3" fmla="*/ 2970579 w 2984457"/>
              <a:gd name="connsiteY3" fmla="*/ 4901878 h 4995502"/>
              <a:gd name="connsiteX4" fmla="*/ 2946894 w 2984457"/>
              <a:gd name="connsiteY4" fmla="*/ 4995502 h 4995502"/>
              <a:gd name="connsiteX5" fmla="*/ 0 w 2984457"/>
              <a:gd name="connsiteY5" fmla="*/ 4995502 h 4995502"/>
              <a:gd name="connsiteX6" fmla="*/ 0 w 2984457"/>
              <a:gd name="connsiteY6" fmla="*/ 12497 h 4995502"/>
              <a:gd name="connsiteX7" fmla="*/ 85017 w 2984457"/>
              <a:gd name="connsiteY7" fmla="*/ 34489 h 4995502"/>
              <a:gd name="connsiteX8" fmla="*/ 377167 w 2984457"/>
              <a:gd name="connsiteY8" fmla="*/ 46323 h 4995502"/>
              <a:gd name="connsiteX9" fmla="*/ 1085345 w 2984457"/>
              <a:gd name="connsiteY9" fmla="*/ 598 h 4995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84457" h="4995502">
                <a:moveTo>
                  <a:pt x="1085345" y="598"/>
                </a:moveTo>
                <a:cubicBezTo>
                  <a:pt x="1712384" y="11961"/>
                  <a:pt x="2476903" y="190804"/>
                  <a:pt x="2722363" y="990627"/>
                </a:cubicBezTo>
                <a:cubicBezTo>
                  <a:pt x="3116952" y="2529811"/>
                  <a:pt x="1884934" y="2208758"/>
                  <a:pt x="2355571" y="3330998"/>
                </a:cubicBezTo>
                <a:cubicBezTo>
                  <a:pt x="2596549" y="3864939"/>
                  <a:pt x="3071549" y="4329900"/>
                  <a:pt x="2970579" y="4901878"/>
                </a:cubicBezTo>
                <a:lnTo>
                  <a:pt x="2946894" y="4995502"/>
                </a:lnTo>
                <a:lnTo>
                  <a:pt x="0" y="4995502"/>
                </a:lnTo>
                <a:lnTo>
                  <a:pt x="0" y="12497"/>
                </a:lnTo>
                <a:lnTo>
                  <a:pt x="85017" y="34489"/>
                </a:lnTo>
                <a:cubicBezTo>
                  <a:pt x="180177" y="54144"/>
                  <a:pt x="277535" y="59134"/>
                  <a:pt x="377167" y="46323"/>
                </a:cubicBezTo>
                <a:cubicBezTo>
                  <a:pt x="543716" y="24871"/>
                  <a:pt x="800328" y="-4567"/>
                  <a:pt x="1085345" y="598"/>
                </a:cubicBezTo>
                <a:close/>
              </a:path>
            </a:pathLst>
          </a:custGeom>
          <a:gradFill flip="none" rotWithShape="1">
            <a:gsLst>
              <a:gs pos="0">
                <a:srgbClr val="51A7C2">
                  <a:alpha val="25000"/>
                </a:srgbClr>
              </a:gs>
              <a:gs pos="76000">
                <a:srgbClr val="B5F6DA">
                  <a:alpha val="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latin typeface="Arial" panose="020B0604020202020204" pitchFamily="34" charset="0"/>
              <a:cs typeface="Arial" panose="020B0604020202020204" pitchFamily="34" charset="0"/>
              <a:sym typeface="Calibri" panose="020F0502020204030204" pitchFamily="34" charset="0"/>
            </a:endParaRPr>
          </a:p>
        </p:txBody>
      </p:sp>
      <p:sp>
        <p:nvSpPr>
          <p:cNvPr id="5" name="Graphic 113">
            <a:extLst>
              <a:ext uri="{FF2B5EF4-FFF2-40B4-BE49-F238E27FC236}">
                <a16:creationId xmlns:a16="http://schemas.microsoft.com/office/drawing/2014/main" id="{58EF9E4D-08FF-30A8-194B-B9B8468A2B2D}"/>
              </a:ext>
            </a:extLst>
          </p:cNvPr>
          <p:cNvSpPr/>
          <p:nvPr/>
        </p:nvSpPr>
        <p:spPr>
          <a:xfrm rot="16200000" flipH="1" flipV="1">
            <a:off x="-1399226" y="2755332"/>
            <a:ext cx="5506067" cy="2699269"/>
          </a:xfrm>
          <a:custGeom>
            <a:avLst/>
            <a:gdLst>
              <a:gd name="connsiteX0" fmla="*/ 176625 w 6624627"/>
              <a:gd name="connsiteY0" fmla="*/ 4054192 h 4054192"/>
              <a:gd name="connsiteX1" fmla="*/ 329169 w 6624627"/>
              <a:gd name="connsiteY1" fmla="*/ 3152662 h 4054192"/>
              <a:gd name="connsiteX2" fmla="*/ 1355785 w 6624627"/>
              <a:gd name="connsiteY2" fmla="*/ 2000960 h 4054192"/>
              <a:gd name="connsiteX3" fmla="*/ 2650877 w 6624627"/>
              <a:gd name="connsiteY3" fmla="*/ 4169 h 4054192"/>
              <a:gd name="connsiteX4" fmla="*/ 4725464 w 6624627"/>
              <a:gd name="connsiteY4" fmla="*/ 779089 h 4054192"/>
              <a:gd name="connsiteX5" fmla="*/ 6624628 w 6624627"/>
              <a:gd name="connsiteY5" fmla="*/ 737902 h 4054192"/>
              <a:gd name="connsiteX6" fmla="*/ 6624628 w 6624627"/>
              <a:gd name="connsiteY6" fmla="*/ 4054192 h 4054192"/>
              <a:gd name="connsiteX7" fmla="*/ 176625 w 6624627"/>
              <a:gd name="connsiteY7" fmla="*/ 4054192 h 405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4627" h="4054192">
                <a:moveTo>
                  <a:pt x="176625" y="4054192"/>
                </a:moveTo>
                <a:cubicBezTo>
                  <a:pt x="176625" y="4054192"/>
                  <a:pt x="-308462" y="3605715"/>
                  <a:pt x="329169" y="3152662"/>
                </a:cubicBezTo>
                <a:cubicBezTo>
                  <a:pt x="834087" y="2856728"/>
                  <a:pt x="1320700" y="2505879"/>
                  <a:pt x="1355785" y="2000960"/>
                </a:cubicBezTo>
                <a:cubicBezTo>
                  <a:pt x="1390869" y="1494517"/>
                  <a:pt x="1520531" y="118577"/>
                  <a:pt x="2650877" y="4169"/>
                </a:cubicBezTo>
                <a:cubicBezTo>
                  <a:pt x="4132071" y="-75153"/>
                  <a:pt x="3611899" y="1006379"/>
                  <a:pt x="4725464" y="779089"/>
                </a:cubicBezTo>
                <a:cubicBezTo>
                  <a:pt x="5381400" y="626546"/>
                  <a:pt x="6006828" y="126204"/>
                  <a:pt x="6624628" y="737902"/>
                </a:cubicBezTo>
                <a:lnTo>
                  <a:pt x="6624628" y="4054192"/>
                </a:lnTo>
                <a:lnTo>
                  <a:pt x="176625" y="4054192"/>
                </a:lnTo>
                <a:close/>
              </a:path>
            </a:pathLst>
          </a:custGeom>
          <a:gradFill flip="none" rotWithShape="1">
            <a:gsLst>
              <a:gs pos="10000">
                <a:srgbClr val="51A7C2"/>
              </a:gs>
              <a:gs pos="100000">
                <a:srgbClr val="B5F6D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solidFill>
                <a:schemeClr val="lt1"/>
              </a:solidFill>
              <a:latin typeface="Calibri" panose="020F0502020204030204" pitchFamily="34" charset="0"/>
            </a:endParaRPr>
          </a:p>
        </p:txBody>
      </p:sp>
      <p:sp>
        <p:nvSpPr>
          <p:cNvPr id="6" name="TextBox 102">
            <a:extLst>
              <a:ext uri="{FF2B5EF4-FFF2-40B4-BE49-F238E27FC236}">
                <a16:creationId xmlns:a16="http://schemas.microsoft.com/office/drawing/2014/main" id="{2CE245B9-6AA9-B900-F2A0-3F72899661C0}"/>
              </a:ext>
            </a:extLst>
          </p:cNvPr>
          <p:cNvSpPr txBox="1"/>
          <p:nvPr/>
        </p:nvSpPr>
        <p:spPr>
          <a:xfrm rot="10800000" flipV="1">
            <a:off x="8350041" y="0"/>
            <a:ext cx="3841959" cy="2809875"/>
          </a:xfrm>
          <a:custGeom>
            <a:avLst/>
            <a:gdLst>
              <a:gd name="connsiteX0" fmla="*/ 0 w 6674304"/>
              <a:gd name="connsiteY0" fmla="*/ 0 h 5966838"/>
              <a:gd name="connsiteX1" fmla="*/ 6674304 w 6674304"/>
              <a:gd name="connsiteY1" fmla="*/ 0 h 5966838"/>
              <a:gd name="connsiteX2" fmla="*/ 6672463 w 6674304"/>
              <a:gd name="connsiteY2" fmla="*/ 3528 h 5966838"/>
              <a:gd name="connsiteX3" fmla="*/ 6142663 w 6674304"/>
              <a:gd name="connsiteY3" fmla="*/ 1686835 h 5966838"/>
              <a:gd name="connsiteX4" fmla="*/ 4132917 w 6674304"/>
              <a:gd name="connsiteY4" fmla="*/ 2753737 h 5966838"/>
              <a:gd name="connsiteX5" fmla="*/ 3289320 w 6674304"/>
              <a:gd name="connsiteY5" fmla="*/ 4862728 h 5966838"/>
              <a:gd name="connsiteX6" fmla="*/ 1763402 w 6674304"/>
              <a:gd name="connsiteY6" fmla="*/ 5954443 h 5966838"/>
              <a:gd name="connsiteX7" fmla="*/ 63803 w 6674304"/>
              <a:gd name="connsiteY7" fmla="*/ 5470616 h 5966838"/>
              <a:gd name="connsiteX8" fmla="*/ 0 w 6674304"/>
              <a:gd name="connsiteY8" fmla="*/ 5467195 h 5966838"/>
              <a:gd name="connsiteX0" fmla="*/ 0 w 6674304"/>
              <a:gd name="connsiteY0" fmla="*/ 0 h 5966838"/>
              <a:gd name="connsiteX1" fmla="*/ 6674304 w 6674304"/>
              <a:gd name="connsiteY1" fmla="*/ 0 h 5966838"/>
              <a:gd name="connsiteX2" fmla="*/ 6672463 w 6674304"/>
              <a:gd name="connsiteY2" fmla="*/ 3528 h 5966838"/>
              <a:gd name="connsiteX3" fmla="*/ 6142663 w 6674304"/>
              <a:gd name="connsiteY3" fmla="*/ 1686835 h 5966838"/>
              <a:gd name="connsiteX4" fmla="*/ 4132917 w 6674304"/>
              <a:gd name="connsiteY4" fmla="*/ 2753737 h 5966838"/>
              <a:gd name="connsiteX5" fmla="*/ 3289320 w 6674304"/>
              <a:gd name="connsiteY5" fmla="*/ 4862728 h 5966838"/>
              <a:gd name="connsiteX6" fmla="*/ 1763402 w 6674304"/>
              <a:gd name="connsiteY6" fmla="*/ 5954443 h 5966838"/>
              <a:gd name="connsiteX7" fmla="*/ 63803 w 6674304"/>
              <a:gd name="connsiteY7" fmla="*/ 5470616 h 5966838"/>
              <a:gd name="connsiteX8" fmla="*/ 0 w 6674304"/>
              <a:gd name="connsiteY8" fmla="*/ 5467195 h 5966838"/>
              <a:gd name="connsiteX9" fmla="*/ 0 w 6674304"/>
              <a:gd name="connsiteY9" fmla="*/ 0 h 5966838"/>
              <a:gd name="connsiteX0" fmla="*/ 0 w 6674304"/>
              <a:gd name="connsiteY0" fmla="*/ 0 h 5966838"/>
              <a:gd name="connsiteX1" fmla="*/ 6674304 w 6674304"/>
              <a:gd name="connsiteY1" fmla="*/ 0 h 5966838"/>
              <a:gd name="connsiteX2" fmla="*/ 6672463 w 6674304"/>
              <a:gd name="connsiteY2" fmla="*/ 3528 h 5966838"/>
              <a:gd name="connsiteX3" fmla="*/ 6142663 w 6674304"/>
              <a:gd name="connsiteY3" fmla="*/ 1686835 h 5966838"/>
              <a:gd name="connsiteX4" fmla="*/ 4132917 w 6674304"/>
              <a:gd name="connsiteY4" fmla="*/ 2753737 h 5966838"/>
              <a:gd name="connsiteX5" fmla="*/ 3289320 w 6674304"/>
              <a:gd name="connsiteY5" fmla="*/ 4862728 h 5966838"/>
              <a:gd name="connsiteX6" fmla="*/ 1763402 w 6674304"/>
              <a:gd name="connsiteY6" fmla="*/ 5954443 h 5966838"/>
              <a:gd name="connsiteX7" fmla="*/ 63803 w 6674304"/>
              <a:gd name="connsiteY7" fmla="*/ 5470616 h 5966838"/>
              <a:gd name="connsiteX8" fmla="*/ 0 w 6674304"/>
              <a:gd name="connsiteY8" fmla="*/ 5467195 h 5966838"/>
              <a:gd name="connsiteX9" fmla="*/ 0 w 6674304"/>
              <a:gd name="connsiteY9" fmla="*/ 0 h 5966838"/>
              <a:gd name="connsiteX0" fmla="*/ 0 w 6674304"/>
              <a:gd name="connsiteY0" fmla="*/ 0 h 5954452"/>
              <a:gd name="connsiteX1" fmla="*/ 6674304 w 6674304"/>
              <a:gd name="connsiteY1" fmla="*/ 0 h 5954452"/>
              <a:gd name="connsiteX2" fmla="*/ 6672463 w 6674304"/>
              <a:gd name="connsiteY2" fmla="*/ 3528 h 5954452"/>
              <a:gd name="connsiteX3" fmla="*/ 6142663 w 6674304"/>
              <a:gd name="connsiteY3" fmla="*/ 1686835 h 5954452"/>
              <a:gd name="connsiteX4" fmla="*/ 4132917 w 6674304"/>
              <a:gd name="connsiteY4" fmla="*/ 2753737 h 5954452"/>
              <a:gd name="connsiteX5" fmla="*/ 3289320 w 6674304"/>
              <a:gd name="connsiteY5" fmla="*/ 4862728 h 5954452"/>
              <a:gd name="connsiteX6" fmla="*/ 1763402 w 6674304"/>
              <a:gd name="connsiteY6" fmla="*/ 5954443 h 5954452"/>
              <a:gd name="connsiteX7" fmla="*/ 63803 w 6674304"/>
              <a:gd name="connsiteY7" fmla="*/ 5470616 h 5954452"/>
              <a:gd name="connsiteX8" fmla="*/ 0 w 6674304"/>
              <a:gd name="connsiteY8" fmla="*/ 5467195 h 5954452"/>
              <a:gd name="connsiteX9" fmla="*/ 0 w 6674304"/>
              <a:gd name="connsiteY9" fmla="*/ 0 h 5954452"/>
              <a:gd name="connsiteX0" fmla="*/ 0 w 6674304"/>
              <a:gd name="connsiteY0" fmla="*/ 0 h 5954443"/>
              <a:gd name="connsiteX1" fmla="*/ 6674304 w 6674304"/>
              <a:gd name="connsiteY1" fmla="*/ 0 h 5954443"/>
              <a:gd name="connsiteX2" fmla="*/ 6672463 w 6674304"/>
              <a:gd name="connsiteY2" fmla="*/ 3528 h 5954443"/>
              <a:gd name="connsiteX3" fmla="*/ 6142663 w 6674304"/>
              <a:gd name="connsiteY3" fmla="*/ 1686835 h 5954443"/>
              <a:gd name="connsiteX4" fmla="*/ 4132917 w 6674304"/>
              <a:gd name="connsiteY4" fmla="*/ 2753737 h 5954443"/>
              <a:gd name="connsiteX5" fmla="*/ 3289320 w 6674304"/>
              <a:gd name="connsiteY5" fmla="*/ 4862728 h 5954443"/>
              <a:gd name="connsiteX6" fmla="*/ 1763402 w 6674304"/>
              <a:gd name="connsiteY6" fmla="*/ 5954443 h 5954443"/>
              <a:gd name="connsiteX7" fmla="*/ 63803 w 6674304"/>
              <a:gd name="connsiteY7" fmla="*/ 5470616 h 5954443"/>
              <a:gd name="connsiteX8" fmla="*/ 0 w 6674304"/>
              <a:gd name="connsiteY8" fmla="*/ 5467195 h 5954443"/>
              <a:gd name="connsiteX9" fmla="*/ 0 w 6674304"/>
              <a:gd name="connsiteY9" fmla="*/ 0 h 5954443"/>
              <a:gd name="connsiteX0" fmla="*/ 0 w 6674304"/>
              <a:gd name="connsiteY0" fmla="*/ 0 h 5954443"/>
              <a:gd name="connsiteX1" fmla="*/ 6674304 w 6674304"/>
              <a:gd name="connsiteY1" fmla="*/ 0 h 5954443"/>
              <a:gd name="connsiteX2" fmla="*/ 6672463 w 6674304"/>
              <a:gd name="connsiteY2" fmla="*/ 3528 h 5954443"/>
              <a:gd name="connsiteX3" fmla="*/ 6142663 w 6674304"/>
              <a:gd name="connsiteY3" fmla="*/ 1686835 h 5954443"/>
              <a:gd name="connsiteX4" fmla="*/ 4132917 w 6674304"/>
              <a:gd name="connsiteY4" fmla="*/ 2753737 h 5954443"/>
              <a:gd name="connsiteX5" fmla="*/ 3289320 w 6674304"/>
              <a:gd name="connsiteY5" fmla="*/ 4862728 h 5954443"/>
              <a:gd name="connsiteX6" fmla="*/ 1763402 w 6674304"/>
              <a:gd name="connsiteY6" fmla="*/ 5954443 h 5954443"/>
              <a:gd name="connsiteX7" fmla="*/ 63803 w 6674304"/>
              <a:gd name="connsiteY7" fmla="*/ 5470616 h 5954443"/>
              <a:gd name="connsiteX8" fmla="*/ 0 w 6674304"/>
              <a:gd name="connsiteY8" fmla="*/ 5467195 h 5954443"/>
              <a:gd name="connsiteX9" fmla="*/ 0 w 6674304"/>
              <a:gd name="connsiteY9" fmla="*/ 0 h 5954443"/>
              <a:gd name="connsiteX0" fmla="*/ 0 w 6674304"/>
              <a:gd name="connsiteY0" fmla="*/ 0 h 5954443"/>
              <a:gd name="connsiteX1" fmla="*/ 6674304 w 6674304"/>
              <a:gd name="connsiteY1" fmla="*/ 0 h 5954443"/>
              <a:gd name="connsiteX2" fmla="*/ 6672463 w 6674304"/>
              <a:gd name="connsiteY2" fmla="*/ 3528 h 5954443"/>
              <a:gd name="connsiteX3" fmla="*/ 6142663 w 6674304"/>
              <a:gd name="connsiteY3" fmla="*/ 1686835 h 5954443"/>
              <a:gd name="connsiteX4" fmla="*/ 4132917 w 6674304"/>
              <a:gd name="connsiteY4" fmla="*/ 2753737 h 5954443"/>
              <a:gd name="connsiteX5" fmla="*/ 3323857 w 6674304"/>
              <a:gd name="connsiteY5" fmla="*/ 4880718 h 5954443"/>
              <a:gd name="connsiteX6" fmla="*/ 1763402 w 6674304"/>
              <a:gd name="connsiteY6" fmla="*/ 5954443 h 5954443"/>
              <a:gd name="connsiteX7" fmla="*/ 63803 w 6674304"/>
              <a:gd name="connsiteY7" fmla="*/ 5470616 h 5954443"/>
              <a:gd name="connsiteX8" fmla="*/ 0 w 6674304"/>
              <a:gd name="connsiteY8" fmla="*/ 5467195 h 5954443"/>
              <a:gd name="connsiteX9" fmla="*/ 0 w 6674304"/>
              <a:gd name="connsiteY9" fmla="*/ 0 h 5954443"/>
              <a:gd name="connsiteX0" fmla="*/ 0 w 6674304"/>
              <a:gd name="connsiteY0" fmla="*/ 0 h 5957613"/>
              <a:gd name="connsiteX1" fmla="*/ 6674304 w 6674304"/>
              <a:gd name="connsiteY1" fmla="*/ 0 h 5957613"/>
              <a:gd name="connsiteX2" fmla="*/ 6672463 w 6674304"/>
              <a:gd name="connsiteY2" fmla="*/ 3528 h 5957613"/>
              <a:gd name="connsiteX3" fmla="*/ 6142663 w 6674304"/>
              <a:gd name="connsiteY3" fmla="*/ 1686835 h 5957613"/>
              <a:gd name="connsiteX4" fmla="*/ 4132917 w 6674304"/>
              <a:gd name="connsiteY4" fmla="*/ 2753737 h 5957613"/>
              <a:gd name="connsiteX5" fmla="*/ 3323857 w 6674304"/>
              <a:gd name="connsiteY5" fmla="*/ 4880718 h 5957613"/>
              <a:gd name="connsiteX6" fmla="*/ 1763402 w 6674304"/>
              <a:gd name="connsiteY6" fmla="*/ 5954443 h 5957613"/>
              <a:gd name="connsiteX7" fmla="*/ 63803 w 6674304"/>
              <a:gd name="connsiteY7" fmla="*/ 5470616 h 5957613"/>
              <a:gd name="connsiteX8" fmla="*/ 0 w 6674304"/>
              <a:gd name="connsiteY8" fmla="*/ 5467195 h 5957613"/>
              <a:gd name="connsiteX9" fmla="*/ 0 w 6674304"/>
              <a:gd name="connsiteY9" fmla="*/ 0 h 595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4304" h="5957613">
                <a:moveTo>
                  <a:pt x="0" y="0"/>
                </a:moveTo>
                <a:lnTo>
                  <a:pt x="6674304" y="0"/>
                </a:lnTo>
                <a:lnTo>
                  <a:pt x="6672463" y="3528"/>
                </a:lnTo>
                <a:cubicBezTo>
                  <a:pt x="6485641" y="423111"/>
                  <a:pt x="6718539" y="1011007"/>
                  <a:pt x="6142663" y="1686835"/>
                </a:cubicBezTo>
                <a:cubicBezTo>
                  <a:pt x="5728792" y="2172540"/>
                  <a:pt x="4602718" y="2221423"/>
                  <a:pt x="4132917" y="2753737"/>
                </a:cubicBezTo>
                <a:cubicBezTo>
                  <a:pt x="3663116" y="3286051"/>
                  <a:pt x="3658337" y="4266313"/>
                  <a:pt x="3323857" y="4880718"/>
                </a:cubicBezTo>
                <a:cubicBezTo>
                  <a:pt x="2989377" y="5495123"/>
                  <a:pt x="2577285" y="5862125"/>
                  <a:pt x="1763402" y="5954443"/>
                </a:cubicBezTo>
                <a:cubicBezTo>
                  <a:pt x="1230133" y="6001788"/>
                  <a:pt x="551766" y="5503698"/>
                  <a:pt x="63803" y="5470616"/>
                </a:cubicBezTo>
                <a:lnTo>
                  <a:pt x="0" y="5467195"/>
                </a:lnTo>
                <a:lnTo>
                  <a:pt x="0" y="0"/>
                </a:lnTo>
                <a:close/>
              </a:path>
            </a:pathLst>
          </a:custGeom>
          <a:gradFill>
            <a:gsLst>
              <a:gs pos="10000">
                <a:schemeClr val="bg1">
                  <a:lumMod val="85000"/>
                  <a:alpha val="10000"/>
                </a:schemeClr>
              </a:gs>
              <a:gs pos="100000">
                <a:schemeClr val="bg1">
                  <a:lumMod val="95000"/>
                  <a:alpha val="5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0" lvl="1" indent="0" algn="ctr">
              <a:lnSpc>
                <a:spcPct val="90000"/>
              </a:lnSpc>
              <a:spcBef>
                <a:spcPts val="1000"/>
              </a:spcBef>
              <a:buSzPct val="100000"/>
              <a:buFont typeface="Arial" panose="020B0604020202020204" pitchFamily="34" charset="0"/>
              <a:buNone/>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sym typeface="Calibri" panose="020F0502020204030204" pitchFamily="34" charset="0"/>
            </a:endParaRPr>
          </a:p>
        </p:txBody>
      </p:sp>
      <p:pic>
        <p:nvPicPr>
          <p:cNvPr id="1026" name="Picture 2" descr="Figure 16">
            <a:extLst>
              <a:ext uri="{FF2B5EF4-FFF2-40B4-BE49-F238E27FC236}">
                <a16:creationId xmlns:a16="http://schemas.microsoft.com/office/drawing/2014/main" id="{AABFCEF5-273D-A5D9-3844-66FF1D8F2A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276" y="1147527"/>
            <a:ext cx="9919447" cy="4562946"/>
          </a:xfrm>
          <a:prstGeom prst="rect">
            <a:avLst/>
          </a:prstGeom>
          <a:noFill/>
          <a:extLst>
            <a:ext uri="{909E8E84-426E-40DD-AFC4-6F175D3DCCD1}">
              <a14:hiddenFill xmlns:a14="http://schemas.microsoft.com/office/drawing/2010/main">
                <a:solidFill>
                  <a:srgbClr val="FFFFFF"/>
                </a:solidFill>
              </a14:hiddenFill>
            </a:ext>
          </a:extLst>
        </p:spPr>
      </p:pic>
      <p:sp>
        <p:nvSpPr>
          <p:cNvPr id="4" name="Hộp Văn bản 3">
            <a:extLst>
              <a:ext uri="{FF2B5EF4-FFF2-40B4-BE49-F238E27FC236}">
                <a16:creationId xmlns:a16="http://schemas.microsoft.com/office/drawing/2014/main" id="{0F0C43C4-D85E-7086-79B1-D5D8DF8B5C99}"/>
              </a:ext>
            </a:extLst>
          </p:cNvPr>
          <p:cNvSpPr txBox="1"/>
          <p:nvPr/>
        </p:nvSpPr>
        <p:spPr>
          <a:xfrm>
            <a:off x="1274108" y="6257399"/>
            <a:ext cx="9120467" cy="246221"/>
          </a:xfrm>
          <a:prstGeom prst="rect">
            <a:avLst/>
          </a:prstGeom>
          <a:noFill/>
        </p:spPr>
        <p:txBody>
          <a:bodyPr wrap="square">
            <a:spAutoFit/>
          </a:bodyPr>
          <a:lstStyle/>
          <a:p>
            <a:r>
              <a:rPr lang="en-US" sz="1000" b="0" i="0">
                <a:effectLst/>
                <a:latin typeface="-apple-system"/>
              </a:rPr>
              <a:t>Hennedige, T.P., Neo, W.T. &amp; Venkatesh, S.K. Imaging of malignancies of the biliary tract- an update. </a:t>
            </a:r>
            <a:r>
              <a:rPr lang="en-US" sz="1000" b="0" i="1">
                <a:effectLst/>
                <a:latin typeface="-apple-system"/>
              </a:rPr>
              <a:t>cancer imaging</a:t>
            </a:r>
            <a:r>
              <a:rPr lang="en-US" sz="1000" b="0" i="0">
                <a:effectLst/>
                <a:latin typeface="-apple-system"/>
              </a:rPr>
              <a:t> </a:t>
            </a:r>
            <a:r>
              <a:rPr lang="en-US" sz="1000" b="1" i="0">
                <a:effectLst/>
                <a:latin typeface="-apple-system"/>
              </a:rPr>
              <a:t>14</a:t>
            </a:r>
            <a:r>
              <a:rPr lang="en-US" sz="1000" b="0" i="0">
                <a:effectLst/>
                <a:latin typeface="-apple-system"/>
              </a:rPr>
              <a:t>, 14 (2014).</a:t>
            </a:r>
            <a:endParaRPr lang="vi-VN" sz="1000"/>
          </a:p>
        </p:txBody>
      </p:sp>
    </p:spTree>
    <p:extLst>
      <p:ext uri="{BB962C8B-B14F-4D97-AF65-F5344CB8AC3E}">
        <p14:creationId xmlns:p14="http://schemas.microsoft.com/office/powerpoint/2010/main" val="7307812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8528E6BF-039B-40A0-83F3-061F667D2490}"/>
              </a:ext>
            </a:extLst>
          </p:cNvPr>
          <p:cNvSpPr/>
          <p:nvPr/>
        </p:nvSpPr>
        <p:spPr>
          <a:xfrm>
            <a:off x="7160575" y="0"/>
            <a:ext cx="5031426" cy="6858000"/>
          </a:xfrm>
          <a:custGeom>
            <a:avLst/>
            <a:gdLst>
              <a:gd name="connsiteX0" fmla="*/ 634 w 4115097"/>
              <a:gd name="connsiteY0" fmla="*/ 0 h 6858000"/>
              <a:gd name="connsiteX1" fmla="*/ 4115097 w 4115097"/>
              <a:gd name="connsiteY1" fmla="*/ 0 h 6858000"/>
              <a:gd name="connsiteX2" fmla="*/ 4115097 w 4115097"/>
              <a:gd name="connsiteY2" fmla="*/ 6858000 h 6858000"/>
              <a:gd name="connsiteX3" fmla="*/ 4112397 w 4115097"/>
              <a:gd name="connsiteY3" fmla="*/ 6858000 h 6858000"/>
              <a:gd name="connsiteX4" fmla="*/ 4056649 w 4115097"/>
              <a:gd name="connsiteY4" fmla="*/ 6811547 h 6858000"/>
              <a:gd name="connsiteX5" fmla="*/ 3632497 w 4115097"/>
              <a:gd name="connsiteY5" fmla="*/ 6121400 h 6858000"/>
              <a:gd name="connsiteX6" fmla="*/ 3048297 w 4115097"/>
              <a:gd name="connsiteY6" fmla="*/ 2540000 h 6858000"/>
              <a:gd name="connsiteX7" fmla="*/ 2260897 w 4115097"/>
              <a:gd name="connsiteY7" fmla="*/ 1054100 h 6858000"/>
              <a:gd name="connsiteX8" fmla="*/ 686097 w 4115097"/>
              <a:gd name="connsiteY8" fmla="*/ 736600 h 6858000"/>
              <a:gd name="connsiteX9" fmla="*/ 0 w 4115097"/>
              <a:gd name="connsiteY9" fmla="*/ 2728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15097" h="6858000">
                <a:moveTo>
                  <a:pt x="634" y="0"/>
                </a:moveTo>
                <a:lnTo>
                  <a:pt x="4115097" y="0"/>
                </a:lnTo>
                <a:lnTo>
                  <a:pt x="4115097" y="6858000"/>
                </a:lnTo>
                <a:lnTo>
                  <a:pt x="4112397" y="6858000"/>
                </a:lnTo>
                <a:lnTo>
                  <a:pt x="4056649" y="6811547"/>
                </a:lnTo>
                <a:cubicBezTo>
                  <a:pt x="3899718" y="6669617"/>
                  <a:pt x="3743622" y="6447367"/>
                  <a:pt x="3632497" y="6121400"/>
                </a:cubicBezTo>
                <a:cubicBezTo>
                  <a:pt x="3378497" y="5376333"/>
                  <a:pt x="3276897" y="3384550"/>
                  <a:pt x="3048297" y="2540000"/>
                </a:cubicBezTo>
                <a:cubicBezTo>
                  <a:pt x="2819697" y="1695450"/>
                  <a:pt x="2654597" y="1354667"/>
                  <a:pt x="2260897" y="1054100"/>
                </a:cubicBezTo>
                <a:cubicBezTo>
                  <a:pt x="1867197" y="753533"/>
                  <a:pt x="1043814" y="948267"/>
                  <a:pt x="686097" y="736600"/>
                </a:cubicBezTo>
                <a:cubicBezTo>
                  <a:pt x="417809" y="577850"/>
                  <a:pt x="25697" y="286941"/>
                  <a:pt x="0" y="27285"/>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sp>
        <p:nvSpPr>
          <p:cNvPr id="20" name="TextBox 19">
            <a:extLst>
              <a:ext uri="{FF2B5EF4-FFF2-40B4-BE49-F238E27FC236}">
                <a16:creationId xmlns:a16="http://schemas.microsoft.com/office/drawing/2014/main" id="{AB16553A-CF11-49FB-ADD4-064B47EAACA3}"/>
              </a:ext>
            </a:extLst>
          </p:cNvPr>
          <p:cNvSpPr txBox="1"/>
          <p:nvPr/>
        </p:nvSpPr>
        <p:spPr>
          <a:xfrm>
            <a:off x="533402" y="492718"/>
            <a:ext cx="882648" cy="66082"/>
          </a:xfrm>
          <a:prstGeom prst="roundRect">
            <a:avLst>
              <a:gd name="adj" fmla="val 50000"/>
            </a:avLst>
          </a:pr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US">
              <a:latin typeface="Arial" panose="020B0604020202020204" pitchFamily="34" charset="0"/>
              <a:cs typeface="Arial" panose="020B0604020202020204" pitchFamily="34" charset="0"/>
              <a:sym typeface="Calibri" panose="020F0502020204030204" pitchFamily="34" charset="0"/>
            </a:endParaRPr>
          </a:p>
        </p:txBody>
      </p:sp>
      <p:sp>
        <p:nvSpPr>
          <p:cNvPr id="146" name="Freeform: Shape 145">
            <a:extLst>
              <a:ext uri="{FF2B5EF4-FFF2-40B4-BE49-F238E27FC236}">
                <a16:creationId xmlns:a16="http://schemas.microsoft.com/office/drawing/2014/main" id="{3642E353-5C93-4A27-902A-8ED41A14CBEF}"/>
              </a:ext>
            </a:extLst>
          </p:cNvPr>
          <p:cNvSpPr/>
          <p:nvPr/>
        </p:nvSpPr>
        <p:spPr>
          <a:xfrm>
            <a:off x="539769" y="5891898"/>
            <a:ext cx="783951" cy="737502"/>
          </a:xfrm>
          <a:custGeom>
            <a:avLst/>
            <a:gdLst>
              <a:gd name="connsiteX0" fmla="*/ 274794 w 1057996"/>
              <a:gd name="connsiteY0" fmla="*/ 134143 h 995309"/>
              <a:gd name="connsiteX1" fmla="*/ 17619 w 1057996"/>
              <a:gd name="connsiteY1" fmla="*/ 762793 h 995309"/>
              <a:gd name="connsiteX2" fmla="*/ 741519 w 1057996"/>
              <a:gd name="connsiteY2" fmla="*/ 981868 h 995309"/>
              <a:gd name="connsiteX3" fmla="*/ 1055844 w 1057996"/>
              <a:gd name="connsiteY3" fmla="*/ 419893 h 995309"/>
              <a:gd name="connsiteX4" fmla="*/ 846294 w 1057996"/>
              <a:gd name="connsiteY4" fmla="*/ 19843 h 995309"/>
              <a:gd name="connsiteX5" fmla="*/ 274794 w 1057996"/>
              <a:gd name="connsiteY5" fmla="*/ 134143 h 99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7996" h="995309">
                <a:moveTo>
                  <a:pt x="274794" y="134143"/>
                </a:moveTo>
                <a:cubicBezTo>
                  <a:pt x="136681" y="257968"/>
                  <a:pt x="-60168" y="621506"/>
                  <a:pt x="17619" y="762793"/>
                </a:cubicBezTo>
                <a:cubicBezTo>
                  <a:pt x="95406" y="904080"/>
                  <a:pt x="568482" y="1039018"/>
                  <a:pt x="741519" y="981868"/>
                </a:cubicBezTo>
                <a:cubicBezTo>
                  <a:pt x="914557" y="924718"/>
                  <a:pt x="1038382" y="580230"/>
                  <a:pt x="1055844" y="419893"/>
                </a:cubicBezTo>
                <a:cubicBezTo>
                  <a:pt x="1073306" y="259556"/>
                  <a:pt x="982819" y="67468"/>
                  <a:pt x="846294" y="19843"/>
                </a:cubicBezTo>
                <a:cubicBezTo>
                  <a:pt x="709769" y="-27782"/>
                  <a:pt x="412907" y="10318"/>
                  <a:pt x="274794" y="134143"/>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sp>
        <p:nvSpPr>
          <p:cNvPr id="148" name="Freeform: Shape 147">
            <a:extLst>
              <a:ext uri="{FF2B5EF4-FFF2-40B4-BE49-F238E27FC236}">
                <a16:creationId xmlns:a16="http://schemas.microsoft.com/office/drawing/2014/main" id="{7AA87DAD-C80B-4B71-B463-E06118E1AF91}"/>
              </a:ext>
            </a:extLst>
          </p:cNvPr>
          <p:cNvSpPr/>
          <p:nvPr/>
        </p:nvSpPr>
        <p:spPr>
          <a:xfrm>
            <a:off x="1409663" y="5435162"/>
            <a:ext cx="377495" cy="355831"/>
          </a:xfrm>
          <a:custGeom>
            <a:avLst/>
            <a:gdLst>
              <a:gd name="connsiteX0" fmla="*/ 12304 w 377495"/>
              <a:gd name="connsiteY0" fmla="*/ 24873 h 355831"/>
              <a:gd name="connsiteX1" fmla="*/ 73264 w 377495"/>
              <a:gd name="connsiteY1" fmla="*/ 352533 h 355831"/>
              <a:gd name="connsiteX2" fmla="*/ 370444 w 377495"/>
              <a:gd name="connsiteY2" fmla="*/ 184893 h 355831"/>
              <a:gd name="connsiteX3" fmla="*/ 263764 w 377495"/>
              <a:gd name="connsiteY3" fmla="*/ 40113 h 355831"/>
              <a:gd name="connsiteX4" fmla="*/ 12304 w 377495"/>
              <a:gd name="connsiteY4" fmla="*/ 24873 h 35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495" h="355831">
                <a:moveTo>
                  <a:pt x="12304" y="24873"/>
                </a:moveTo>
                <a:cubicBezTo>
                  <a:pt x="-19446" y="76943"/>
                  <a:pt x="13574" y="325863"/>
                  <a:pt x="73264" y="352533"/>
                </a:cubicBezTo>
                <a:cubicBezTo>
                  <a:pt x="132954" y="379203"/>
                  <a:pt x="338694" y="236963"/>
                  <a:pt x="370444" y="184893"/>
                </a:cubicBezTo>
                <a:cubicBezTo>
                  <a:pt x="402194" y="132823"/>
                  <a:pt x="319644" y="65513"/>
                  <a:pt x="263764" y="40113"/>
                </a:cubicBezTo>
                <a:cubicBezTo>
                  <a:pt x="207884" y="14713"/>
                  <a:pt x="44054" y="-27197"/>
                  <a:pt x="12304" y="24873"/>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Arial" panose="020B0604020202020204" pitchFamily="34" charset="0"/>
              <a:cs typeface="Arial" panose="020B0604020202020204" pitchFamily="34" charset="0"/>
            </a:endParaRPr>
          </a:p>
        </p:txBody>
      </p:sp>
      <p:sp>
        <p:nvSpPr>
          <p:cNvPr id="2" name="Hộp Văn bản 1">
            <a:extLst>
              <a:ext uri="{FF2B5EF4-FFF2-40B4-BE49-F238E27FC236}">
                <a16:creationId xmlns:a16="http://schemas.microsoft.com/office/drawing/2014/main" id="{45BE9921-35AA-4150-BFB4-D62331CEB36D}"/>
              </a:ext>
            </a:extLst>
          </p:cNvPr>
          <p:cNvSpPr txBox="1"/>
          <p:nvPr/>
        </p:nvSpPr>
        <p:spPr>
          <a:xfrm>
            <a:off x="1124768" y="2062487"/>
            <a:ext cx="8398933" cy="4893647"/>
          </a:xfrm>
          <a:prstGeom prst="rect">
            <a:avLst/>
          </a:prstGeom>
          <a:noFill/>
        </p:spPr>
        <p:txBody>
          <a:bodyPr wrap="square" rtlCol="0">
            <a:spAutoFit/>
          </a:bodyPr>
          <a:lstStyle/>
          <a:p>
            <a:r>
              <a:rPr lang="vi-VN" sz="2400" u="sng">
                <a:latin typeface="Arial" panose="020B0604020202020204" pitchFamily="34" charset="0"/>
                <a:cs typeface="Arial" panose="020B0604020202020204" pitchFamily="34" charset="0"/>
              </a:rPr>
              <a:t>CT scan bụng</a:t>
            </a:r>
          </a:p>
          <a:p>
            <a:endParaRPr lang="vi-VN" sz="2400">
              <a:latin typeface="Arial" panose="020B0604020202020204" pitchFamily="34" charset="0"/>
              <a:cs typeface="Arial" panose="020B0604020202020204" pitchFamily="34" charset="0"/>
            </a:endParaRPr>
          </a:p>
          <a:p>
            <a:r>
              <a:rPr lang="vi-VN" sz="2400">
                <a:latin typeface="Arial" panose="020B0604020202020204" pitchFamily="34" charset="0"/>
                <a:cs typeface="Arial" panose="020B0604020202020204" pitchFamily="34" charset="0"/>
              </a:rPr>
              <a:t>Ung thư tá tràng: </a:t>
            </a:r>
          </a:p>
          <a:p>
            <a:r>
              <a:rPr lang="vi-VN" sz="2400">
                <a:latin typeface="Arial" panose="020B0604020202020204" pitchFamily="34" charset="0"/>
                <a:cs typeface="Arial" panose="020B0604020202020204" pitchFamily="34" charset="0"/>
              </a:rPr>
              <a:t>	Biểu hiện các dạng: </a:t>
            </a:r>
          </a:p>
          <a:p>
            <a:r>
              <a:rPr lang="vi-VN" sz="2400">
                <a:latin typeface="Arial" panose="020B0604020202020204" pitchFamily="34" charset="0"/>
                <a:cs typeface="Arial" panose="020B0604020202020204" pitchFamily="34" charset="0"/>
              </a:rPr>
              <a:t>	Dày thành không đều</a:t>
            </a:r>
          </a:p>
          <a:p>
            <a:r>
              <a:rPr lang="vi-VN" sz="2400">
                <a:latin typeface="Arial" panose="020B0604020202020204" pitchFamily="34" charset="0"/>
                <a:cs typeface="Arial" panose="020B0604020202020204" pitchFamily="34" charset="0"/>
              </a:rPr>
              <a:t>	Khối nhô vào lòng tá tràng</a:t>
            </a:r>
          </a:p>
          <a:p>
            <a:r>
              <a:rPr lang="vi-VN" sz="2400">
                <a:latin typeface="Arial" panose="020B0604020202020204" pitchFamily="34" charset="0"/>
                <a:cs typeface="Arial" panose="020B0604020202020204" pitchFamily="34" charset="0"/>
              </a:rPr>
              <a:t>	Hẹp lòng tá tràng dạng vòng nhẫn với bờ không đều</a:t>
            </a:r>
          </a:p>
          <a:p>
            <a:r>
              <a:rPr lang="vi-VN" sz="2400">
                <a:latin typeface="Arial" panose="020B0604020202020204" pitchFamily="34" charset="0"/>
                <a:cs typeface="Arial" panose="020B0604020202020204" pitchFamily="34" charset="0"/>
              </a:rPr>
              <a:t>	Dạng loét </a:t>
            </a:r>
          </a:p>
          <a:p>
            <a:r>
              <a:rPr lang="vi-VN" sz="2400">
                <a:latin typeface="Arial" panose="020B0604020202020204" pitchFamily="34" charset="0"/>
                <a:cs typeface="Arial" panose="020B0604020202020204" pitchFamily="34" charset="0"/>
              </a:rPr>
              <a:t>	Có thể kèm dãn tá tràng và dạ dày</a:t>
            </a:r>
          </a:p>
          <a:p>
            <a:r>
              <a:rPr lang="vi-VN" sz="2400">
                <a:latin typeface="Arial" panose="020B0604020202020204" pitchFamily="34" charset="0"/>
                <a:cs typeface="Arial" panose="020B0604020202020204" pitchFamily="34" charset="0"/>
              </a:rPr>
              <a:t> </a:t>
            </a:r>
          </a:p>
          <a:p>
            <a:endParaRPr lang="vi-VN" sz="2400">
              <a:latin typeface="Arial" panose="020B0604020202020204" pitchFamily="34" charset="0"/>
              <a:cs typeface="Arial" panose="020B0604020202020204" pitchFamily="34" charset="0"/>
            </a:endParaRPr>
          </a:p>
          <a:p>
            <a:endParaRPr lang="vi-VN" sz="2400">
              <a:latin typeface="Arial" panose="020B0604020202020204" pitchFamily="34" charset="0"/>
              <a:cs typeface="Arial" panose="020B0604020202020204" pitchFamily="34" charset="0"/>
            </a:endParaRPr>
          </a:p>
          <a:p>
            <a:endParaRPr lang="vi-VN" sz="2400">
              <a:latin typeface="Arial" panose="020B0604020202020204" pitchFamily="34" charset="0"/>
              <a:cs typeface="Arial" panose="020B0604020202020204" pitchFamily="34" charset="0"/>
            </a:endParaRPr>
          </a:p>
        </p:txBody>
      </p:sp>
      <p:grpSp>
        <p:nvGrpSpPr>
          <p:cNvPr id="3" name="Group 7">
            <a:extLst>
              <a:ext uri="{FF2B5EF4-FFF2-40B4-BE49-F238E27FC236}">
                <a16:creationId xmlns:a16="http://schemas.microsoft.com/office/drawing/2014/main" id="{6ABB2B83-9EFE-7C9C-0A98-DA1BA50A9F67}"/>
              </a:ext>
            </a:extLst>
          </p:cNvPr>
          <p:cNvGrpSpPr/>
          <p:nvPr/>
        </p:nvGrpSpPr>
        <p:grpSpPr>
          <a:xfrm>
            <a:off x="533401" y="492718"/>
            <a:ext cx="8075021" cy="965827"/>
            <a:chOff x="533401" y="492718"/>
            <a:chExt cx="8075021" cy="965827"/>
          </a:xfrm>
        </p:grpSpPr>
        <p:sp>
          <p:nvSpPr>
            <p:cNvPr id="4" name="TextBox 12">
              <a:extLst>
                <a:ext uri="{FF2B5EF4-FFF2-40B4-BE49-F238E27FC236}">
                  <a16:creationId xmlns:a16="http://schemas.microsoft.com/office/drawing/2014/main" id="{36E51D40-4A0E-04D5-148A-C0E808756FC2}"/>
                </a:ext>
              </a:extLst>
            </p:cNvPr>
            <p:cNvSpPr txBox="1"/>
            <p:nvPr/>
          </p:nvSpPr>
          <p:spPr>
            <a:xfrm>
              <a:off x="533402" y="492718"/>
              <a:ext cx="882648" cy="66082"/>
            </a:xfrm>
            <a:prstGeom prst="roundRect">
              <a:avLst>
                <a:gd name="adj" fmla="val 50000"/>
              </a:avLst>
            </a:pr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US">
                <a:latin typeface="Arial" panose="020B0604020202020204" pitchFamily="34" charset="0"/>
                <a:cs typeface="Arial" panose="020B0604020202020204" pitchFamily="34" charset="0"/>
                <a:sym typeface="Calibri" panose="020F0502020204030204" pitchFamily="34" charset="0"/>
              </a:endParaRPr>
            </a:p>
          </p:txBody>
        </p:sp>
        <p:sp>
          <p:nvSpPr>
            <p:cNvPr id="5" name="TextBox 13">
              <a:extLst>
                <a:ext uri="{FF2B5EF4-FFF2-40B4-BE49-F238E27FC236}">
                  <a16:creationId xmlns:a16="http://schemas.microsoft.com/office/drawing/2014/main" id="{E6062B8E-CA01-04EB-6DE3-7556797C886F}"/>
                </a:ext>
              </a:extLst>
            </p:cNvPr>
            <p:cNvSpPr txBox="1"/>
            <p:nvPr/>
          </p:nvSpPr>
          <p:spPr>
            <a:xfrm>
              <a:off x="533401" y="966102"/>
              <a:ext cx="8075021" cy="492443"/>
            </a:xfrm>
            <a:prstGeom prst="rect">
              <a:avLst/>
            </a:prstGeom>
            <a:noFill/>
          </p:spPr>
          <p:txBody>
            <a:bodyPr wrap="square" lIns="0" tIns="0" rIns="0" bIns="0" rtlCol="0" anchor="t">
              <a:spAutoFit/>
            </a:bodyPr>
            <a:lstStyle/>
            <a:p>
              <a:r>
                <a:rPr lang="es-ES" sz="3200" b="1">
                  <a:latin typeface="Arial" panose="020B0604020202020204" pitchFamily="34" charset="0"/>
                  <a:ea typeface="Segoe UI Black" panose="020B0A02040204020203" pitchFamily="34" charset="0"/>
                  <a:cs typeface="Arial" panose="020B0604020202020204" pitchFamily="34" charset="0"/>
                </a:rPr>
                <a:t>1. Có u hay không, u cơ quan nào?</a:t>
              </a:r>
              <a:endParaRPr lang="en-US" sz="3200" b="1">
                <a:latin typeface="Arial" panose="020B0604020202020204" pitchFamily="34" charset="0"/>
                <a:ea typeface="Segoe UI Black" panose="020B0A02040204020203" pitchFamily="34" charset="0"/>
                <a:cs typeface="Arial" panose="020B0604020202020204" pitchFamily="34" charset="0"/>
              </a:endParaRPr>
            </a:p>
          </p:txBody>
        </p:sp>
      </p:grpSp>
      <p:cxnSp>
        <p:nvCxnSpPr>
          <p:cNvPr id="6" name="Đường nối Thẳng 5">
            <a:extLst>
              <a:ext uri="{FF2B5EF4-FFF2-40B4-BE49-F238E27FC236}">
                <a16:creationId xmlns:a16="http://schemas.microsoft.com/office/drawing/2014/main" id="{8734CA55-16D3-FFE7-DA93-1455347C358D}"/>
              </a:ext>
            </a:extLst>
          </p:cNvPr>
          <p:cNvCxnSpPr>
            <a:cxnSpLocks/>
          </p:cNvCxnSpPr>
          <p:nvPr/>
        </p:nvCxnSpPr>
        <p:spPr>
          <a:xfrm>
            <a:off x="851081" y="1878910"/>
            <a:ext cx="0" cy="3265714"/>
          </a:xfrm>
          <a:prstGeom prst="line">
            <a:avLst/>
          </a:prstGeom>
        </p:spPr>
        <p:style>
          <a:lnRef idx="1">
            <a:schemeClr val="accent2"/>
          </a:lnRef>
          <a:fillRef idx="0">
            <a:schemeClr val="accent2"/>
          </a:fillRef>
          <a:effectRef idx="0">
            <a:schemeClr val="accent2"/>
          </a:effectRef>
          <a:fontRef idx="minor">
            <a:schemeClr val="tx1"/>
          </a:fontRef>
        </p:style>
      </p:cxnSp>
      <p:sp>
        <p:nvSpPr>
          <p:cNvPr id="7" name="TextBox 116">
            <a:extLst>
              <a:ext uri="{FF2B5EF4-FFF2-40B4-BE49-F238E27FC236}">
                <a16:creationId xmlns:a16="http://schemas.microsoft.com/office/drawing/2014/main" id="{9CCAA2FD-B28C-EDA3-67F3-DAF749279EF0}"/>
              </a:ext>
            </a:extLst>
          </p:cNvPr>
          <p:cNvSpPr txBox="1"/>
          <p:nvPr/>
        </p:nvSpPr>
        <p:spPr>
          <a:xfrm>
            <a:off x="706753" y="2181572"/>
            <a:ext cx="278677" cy="278677"/>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ID">
              <a:latin typeface="Arial" panose="020B0604020202020204" pitchFamily="34" charset="0"/>
              <a:cs typeface="Arial" panose="020B0604020202020204" pitchFamily="34" charset="0"/>
              <a:sym typeface="Calibri" panose="020F0502020204030204" pitchFamily="34" charset="0"/>
            </a:endParaRPr>
          </a:p>
        </p:txBody>
      </p:sp>
      <p:sp>
        <p:nvSpPr>
          <p:cNvPr id="8" name="Tam giác Cân 7">
            <a:extLst>
              <a:ext uri="{FF2B5EF4-FFF2-40B4-BE49-F238E27FC236}">
                <a16:creationId xmlns:a16="http://schemas.microsoft.com/office/drawing/2014/main" id="{A39676C6-97B2-B93B-DF45-BA76FC9B824A}"/>
              </a:ext>
            </a:extLst>
          </p:cNvPr>
          <p:cNvSpPr/>
          <p:nvPr/>
        </p:nvSpPr>
        <p:spPr>
          <a:xfrm rot="5400000">
            <a:off x="846091" y="2874337"/>
            <a:ext cx="278677" cy="278677"/>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10424090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25">
            <a:extLst>
              <a:ext uri="{FF2B5EF4-FFF2-40B4-BE49-F238E27FC236}">
                <a16:creationId xmlns:a16="http://schemas.microsoft.com/office/drawing/2014/main" id="{34DA4CC1-FD9F-A1D5-642A-F0E0BDF80DAF}"/>
              </a:ext>
            </a:extLst>
          </p:cNvPr>
          <p:cNvSpPr txBox="1"/>
          <p:nvPr/>
        </p:nvSpPr>
        <p:spPr>
          <a:xfrm>
            <a:off x="2467451" y="1909334"/>
            <a:ext cx="7116968" cy="5014747"/>
          </a:xfrm>
          <a:custGeom>
            <a:avLst/>
            <a:gdLst>
              <a:gd name="connsiteX0" fmla="*/ 1085345 w 2984457"/>
              <a:gd name="connsiteY0" fmla="*/ 598 h 4995502"/>
              <a:gd name="connsiteX1" fmla="*/ 2722363 w 2984457"/>
              <a:gd name="connsiteY1" fmla="*/ 990627 h 4995502"/>
              <a:gd name="connsiteX2" fmla="*/ 2355571 w 2984457"/>
              <a:gd name="connsiteY2" fmla="*/ 3330998 h 4995502"/>
              <a:gd name="connsiteX3" fmla="*/ 2970579 w 2984457"/>
              <a:gd name="connsiteY3" fmla="*/ 4901878 h 4995502"/>
              <a:gd name="connsiteX4" fmla="*/ 2946894 w 2984457"/>
              <a:gd name="connsiteY4" fmla="*/ 4995502 h 4995502"/>
              <a:gd name="connsiteX5" fmla="*/ 0 w 2984457"/>
              <a:gd name="connsiteY5" fmla="*/ 4995502 h 4995502"/>
              <a:gd name="connsiteX6" fmla="*/ 0 w 2984457"/>
              <a:gd name="connsiteY6" fmla="*/ 12497 h 4995502"/>
              <a:gd name="connsiteX7" fmla="*/ 85017 w 2984457"/>
              <a:gd name="connsiteY7" fmla="*/ 34489 h 4995502"/>
              <a:gd name="connsiteX8" fmla="*/ 377167 w 2984457"/>
              <a:gd name="connsiteY8" fmla="*/ 46323 h 4995502"/>
              <a:gd name="connsiteX9" fmla="*/ 1085345 w 2984457"/>
              <a:gd name="connsiteY9" fmla="*/ 598 h 4995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84457" h="4995502">
                <a:moveTo>
                  <a:pt x="1085345" y="598"/>
                </a:moveTo>
                <a:cubicBezTo>
                  <a:pt x="1712384" y="11961"/>
                  <a:pt x="2476903" y="190804"/>
                  <a:pt x="2722363" y="990627"/>
                </a:cubicBezTo>
                <a:cubicBezTo>
                  <a:pt x="3116952" y="2529811"/>
                  <a:pt x="1884934" y="2208758"/>
                  <a:pt x="2355571" y="3330998"/>
                </a:cubicBezTo>
                <a:cubicBezTo>
                  <a:pt x="2596549" y="3864939"/>
                  <a:pt x="3071549" y="4329900"/>
                  <a:pt x="2970579" y="4901878"/>
                </a:cubicBezTo>
                <a:lnTo>
                  <a:pt x="2946894" y="4995502"/>
                </a:lnTo>
                <a:lnTo>
                  <a:pt x="0" y="4995502"/>
                </a:lnTo>
                <a:lnTo>
                  <a:pt x="0" y="12497"/>
                </a:lnTo>
                <a:lnTo>
                  <a:pt x="85017" y="34489"/>
                </a:lnTo>
                <a:cubicBezTo>
                  <a:pt x="180177" y="54144"/>
                  <a:pt x="277535" y="59134"/>
                  <a:pt x="377167" y="46323"/>
                </a:cubicBezTo>
                <a:cubicBezTo>
                  <a:pt x="543716" y="24871"/>
                  <a:pt x="800328" y="-4567"/>
                  <a:pt x="1085345" y="598"/>
                </a:cubicBezTo>
                <a:close/>
              </a:path>
            </a:pathLst>
          </a:custGeom>
          <a:gradFill flip="none" rotWithShape="1">
            <a:gsLst>
              <a:gs pos="0">
                <a:srgbClr val="51A7C2">
                  <a:alpha val="25000"/>
                </a:srgbClr>
              </a:gs>
              <a:gs pos="76000">
                <a:srgbClr val="B5F6DA">
                  <a:alpha val="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latin typeface="Arial" panose="020B0604020202020204" pitchFamily="34" charset="0"/>
              <a:cs typeface="Arial" panose="020B0604020202020204" pitchFamily="34" charset="0"/>
              <a:sym typeface="Calibri" panose="020F0502020204030204" pitchFamily="34" charset="0"/>
            </a:endParaRPr>
          </a:p>
        </p:txBody>
      </p:sp>
      <p:sp>
        <p:nvSpPr>
          <p:cNvPr id="8" name="Graphic 113">
            <a:extLst>
              <a:ext uri="{FF2B5EF4-FFF2-40B4-BE49-F238E27FC236}">
                <a16:creationId xmlns:a16="http://schemas.microsoft.com/office/drawing/2014/main" id="{D0B1F3F5-BBBC-3FB3-68B2-45CE0E8FF4CE}"/>
              </a:ext>
            </a:extLst>
          </p:cNvPr>
          <p:cNvSpPr/>
          <p:nvPr/>
        </p:nvSpPr>
        <p:spPr>
          <a:xfrm rot="16200000" flipH="1" flipV="1">
            <a:off x="-1399226" y="2755332"/>
            <a:ext cx="5506067" cy="2699269"/>
          </a:xfrm>
          <a:custGeom>
            <a:avLst/>
            <a:gdLst>
              <a:gd name="connsiteX0" fmla="*/ 176625 w 6624627"/>
              <a:gd name="connsiteY0" fmla="*/ 4054192 h 4054192"/>
              <a:gd name="connsiteX1" fmla="*/ 329169 w 6624627"/>
              <a:gd name="connsiteY1" fmla="*/ 3152662 h 4054192"/>
              <a:gd name="connsiteX2" fmla="*/ 1355785 w 6624627"/>
              <a:gd name="connsiteY2" fmla="*/ 2000960 h 4054192"/>
              <a:gd name="connsiteX3" fmla="*/ 2650877 w 6624627"/>
              <a:gd name="connsiteY3" fmla="*/ 4169 h 4054192"/>
              <a:gd name="connsiteX4" fmla="*/ 4725464 w 6624627"/>
              <a:gd name="connsiteY4" fmla="*/ 779089 h 4054192"/>
              <a:gd name="connsiteX5" fmla="*/ 6624628 w 6624627"/>
              <a:gd name="connsiteY5" fmla="*/ 737902 h 4054192"/>
              <a:gd name="connsiteX6" fmla="*/ 6624628 w 6624627"/>
              <a:gd name="connsiteY6" fmla="*/ 4054192 h 4054192"/>
              <a:gd name="connsiteX7" fmla="*/ 176625 w 6624627"/>
              <a:gd name="connsiteY7" fmla="*/ 4054192 h 405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4627" h="4054192">
                <a:moveTo>
                  <a:pt x="176625" y="4054192"/>
                </a:moveTo>
                <a:cubicBezTo>
                  <a:pt x="176625" y="4054192"/>
                  <a:pt x="-308462" y="3605715"/>
                  <a:pt x="329169" y="3152662"/>
                </a:cubicBezTo>
                <a:cubicBezTo>
                  <a:pt x="834087" y="2856728"/>
                  <a:pt x="1320700" y="2505879"/>
                  <a:pt x="1355785" y="2000960"/>
                </a:cubicBezTo>
                <a:cubicBezTo>
                  <a:pt x="1390869" y="1494517"/>
                  <a:pt x="1520531" y="118577"/>
                  <a:pt x="2650877" y="4169"/>
                </a:cubicBezTo>
                <a:cubicBezTo>
                  <a:pt x="4132071" y="-75153"/>
                  <a:pt x="3611899" y="1006379"/>
                  <a:pt x="4725464" y="779089"/>
                </a:cubicBezTo>
                <a:cubicBezTo>
                  <a:pt x="5381400" y="626546"/>
                  <a:pt x="6006828" y="126204"/>
                  <a:pt x="6624628" y="737902"/>
                </a:cubicBezTo>
                <a:lnTo>
                  <a:pt x="6624628" y="4054192"/>
                </a:lnTo>
                <a:lnTo>
                  <a:pt x="176625" y="4054192"/>
                </a:lnTo>
                <a:close/>
              </a:path>
            </a:pathLst>
          </a:custGeom>
          <a:gradFill flip="none" rotWithShape="1">
            <a:gsLst>
              <a:gs pos="10000">
                <a:srgbClr val="51A7C2"/>
              </a:gs>
              <a:gs pos="100000">
                <a:srgbClr val="B5F6D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solidFill>
                <a:schemeClr val="lt1"/>
              </a:solidFill>
              <a:latin typeface="Calibri" panose="020F0502020204030204" pitchFamily="34" charset="0"/>
            </a:endParaRPr>
          </a:p>
        </p:txBody>
      </p:sp>
      <p:sp>
        <p:nvSpPr>
          <p:cNvPr id="9" name="TextBox 102">
            <a:extLst>
              <a:ext uri="{FF2B5EF4-FFF2-40B4-BE49-F238E27FC236}">
                <a16:creationId xmlns:a16="http://schemas.microsoft.com/office/drawing/2014/main" id="{E4C1C6D0-74EE-80B6-8EEF-BEDD405164D3}"/>
              </a:ext>
            </a:extLst>
          </p:cNvPr>
          <p:cNvSpPr txBox="1"/>
          <p:nvPr/>
        </p:nvSpPr>
        <p:spPr>
          <a:xfrm rot="10800000" flipV="1">
            <a:off x="8350041" y="0"/>
            <a:ext cx="3841959" cy="2809875"/>
          </a:xfrm>
          <a:custGeom>
            <a:avLst/>
            <a:gdLst>
              <a:gd name="connsiteX0" fmla="*/ 0 w 6674304"/>
              <a:gd name="connsiteY0" fmla="*/ 0 h 5966838"/>
              <a:gd name="connsiteX1" fmla="*/ 6674304 w 6674304"/>
              <a:gd name="connsiteY1" fmla="*/ 0 h 5966838"/>
              <a:gd name="connsiteX2" fmla="*/ 6672463 w 6674304"/>
              <a:gd name="connsiteY2" fmla="*/ 3528 h 5966838"/>
              <a:gd name="connsiteX3" fmla="*/ 6142663 w 6674304"/>
              <a:gd name="connsiteY3" fmla="*/ 1686835 h 5966838"/>
              <a:gd name="connsiteX4" fmla="*/ 4132917 w 6674304"/>
              <a:gd name="connsiteY4" fmla="*/ 2753737 h 5966838"/>
              <a:gd name="connsiteX5" fmla="*/ 3289320 w 6674304"/>
              <a:gd name="connsiteY5" fmla="*/ 4862728 h 5966838"/>
              <a:gd name="connsiteX6" fmla="*/ 1763402 w 6674304"/>
              <a:gd name="connsiteY6" fmla="*/ 5954443 h 5966838"/>
              <a:gd name="connsiteX7" fmla="*/ 63803 w 6674304"/>
              <a:gd name="connsiteY7" fmla="*/ 5470616 h 5966838"/>
              <a:gd name="connsiteX8" fmla="*/ 0 w 6674304"/>
              <a:gd name="connsiteY8" fmla="*/ 5467195 h 5966838"/>
              <a:gd name="connsiteX0" fmla="*/ 0 w 6674304"/>
              <a:gd name="connsiteY0" fmla="*/ 0 h 5966838"/>
              <a:gd name="connsiteX1" fmla="*/ 6674304 w 6674304"/>
              <a:gd name="connsiteY1" fmla="*/ 0 h 5966838"/>
              <a:gd name="connsiteX2" fmla="*/ 6672463 w 6674304"/>
              <a:gd name="connsiteY2" fmla="*/ 3528 h 5966838"/>
              <a:gd name="connsiteX3" fmla="*/ 6142663 w 6674304"/>
              <a:gd name="connsiteY3" fmla="*/ 1686835 h 5966838"/>
              <a:gd name="connsiteX4" fmla="*/ 4132917 w 6674304"/>
              <a:gd name="connsiteY4" fmla="*/ 2753737 h 5966838"/>
              <a:gd name="connsiteX5" fmla="*/ 3289320 w 6674304"/>
              <a:gd name="connsiteY5" fmla="*/ 4862728 h 5966838"/>
              <a:gd name="connsiteX6" fmla="*/ 1763402 w 6674304"/>
              <a:gd name="connsiteY6" fmla="*/ 5954443 h 5966838"/>
              <a:gd name="connsiteX7" fmla="*/ 63803 w 6674304"/>
              <a:gd name="connsiteY7" fmla="*/ 5470616 h 5966838"/>
              <a:gd name="connsiteX8" fmla="*/ 0 w 6674304"/>
              <a:gd name="connsiteY8" fmla="*/ 5467195 h 5966838"/>
              <a:gd name="connsiteX9" fmla="*/ 0 w 6674304"/>
              <a:gd name="connsiteY9" fmla="*/ 0 h 5966838"/>
              <a:gd name="connsiteX0" fmla="*/ 0 w 6674304"/>
              <a:gd name="connsiteY0" fmla="*/ 0 h 5966838"/>
              <a:gd name="connsiteX1" fmla="*/ 6674304 w 6674304"/>
              <a:gd name="connsiteY1" fmla="*/ 0 h 5966838"/>
              <a:gd name="connsiteX2" fmla="*/ 6672463 w 6674304"/>
              <a:gd name="connsiteY2" fmla="*/ 3528 h 5966838"/>
              <a:gd name="connsiteX3" fmla="*/ 6142663 w 6674304"/>
              <a:gd name="connsiteY3" fmla="*/ 1686835 h 5966838"/>
              <a:gd name="connsiteX4" fmla="*/ 4132917 w 6674304"/>
              <a:gd name="connsiteY4" fmla="*/ 2753737 h 5966838"/>
              <a:gd name="connsiteX5" fmla="*/ 3289320 w 6674304"/>
              <a:gd name="connsiteY5" fmla="*/ 4862728 h 5966838"/>
              <a:gd name="connsiteX6" fmla="*/ 1763402 w 6674304"/>
              <a:gd name="connsiteY6" fmla="*/ 5954443 h 5966838"/>
              <a:gd name="connsiteX7" fmla="*/ 63803 w 6674304"/>
              <a:gd name="connsiteY7" fmla="*/ 5470616 h 5966838"/>
              <a:gd name="connsiteX8" fmla="*/ 0 w 6674304"/>
              <a:gd name="connsiteY8" fmla="*/ 5467195 h 5966838"/>
              <a:gd name="connsiteX9" fmla="*/ 0 w 6674304"/>
              <a:gd name="connsiteY9" fmla="*/ 0 h 5966838"/>
              <a:gd name="connsiteX0" fmla="*/ 0 w 6674304"/>
              <a:gd name="connsiteY0" fmla="*/ 0 h 5954452"/>
              <a:gd name="connsiteX1" fmla="*/ 6674304 w 6674304"/>
              <a:gd name="connsiteY1" fmla="*/ 0 h 5954452"/>
              <a:gd name="connsiteX2" fmla="*/ 6672463 w 6674304"/>
              <a:gd name="connsiteY2" fmla="*/ 3528 h 5954452"/>
              <a:gd name="connsiteX3" fmla="*/ 6142663 w 6674304"/>
              <a:gd name="connsiteY3" fmla="*/ 1686835 h 5954452"/>
              <a:gd name="connsiteX4" fmla="*/ 4132917 w 6674304"/>
              <a:gd name="connsiteY4" fmla="*/ 2753737 h 5954452"/>
              <a:gd name="connsiteX5" fmla="*/ 3289320 w 6674304"/>
              <a:gd name="connsiteY5" fmla="*/ 4862728 h 5954452"/>
              <a:gd name="connsiteX6" fmla="*/ 1763402 w 6674304"/>
              <a:gd name="connsiteY6" fmla="*/ 5954443 h 5954452"/>
              <a:gd name="connsiteX7" fmla="*/ 63803 w 6674304"/>
              <a:gd name="connsiteY7" fmla="*/ 5470616 h 5954452"/>
              <a:gd name="connsiteX8" fmla="*/ 0 w 6674304"/>
              <a:gd name="connsiteY8" fmla="*/ 5467195 h 5954452"/>
              <a:gd name="connsiteX9" fmla="*/ 0 w 6674304"/>
              <a:gd name="connsiteY9" fmla="*/ 0 h 5954452"/>
              <a:gd name="connsiteX0" fmla="*/ 0 w 6674304"/>
              <a:gd name="connsiteY0" fmla="*/ 0 h 5954443"/>
              <a:gd name="connsiteX1" fmla="*/ 6674304 w 6674304"/>
              <a:gd name="connsiteY1" fmla="*/ 0 h 5954443"/>
              <a:gd name="connsiteX2" fmla="*/ 6672463 w 6674304"/>
              <a:gd name="connsiteY2" fmla="*/ 3528 h 5954443"/>
              <a:gd name="connsiteX3" fmla="*/ 6142663 w 6674304"/>
              <a:gd name="connsiteY3" fmla="*/ 1686835 h 5954443"/>
              <a:gd name="connsiteX4" fmla="*/ 4132917 w 6674304"/>
              <a:gd name="connsiteY4" fmla="*/ 2753737 h 5954443"/>
              <a:gd name="connsiteX5" fmla="*/ 3289320 w 6674304"/>
              <a:gd name="connsiteY5" fmla="*/ 4862728 h 5954443"/>
              <a:gd name="connsiteX6" fmla="*/ 1763402 w 6674304"/>
              <a:gd name="connsiteY6" fmla="*/ 5954443 h 5954443"/>
              <a:gd name="connsiteX7" fmla="*/ 63803 w 6674304"/>
              <a:gd name="connsiteY7" fmla="*/ 5470616 h 5954443"/>
              <a:gd name="connsiteX8" fmla="*/ 0 w 6674304"/>
              <a:gd name="connsiteY8" fmla="*/ 5467195 h 5954443"/>
              <a:gd name="connsiteX9" fmla="*/ 0 w 6674304"/>
              <a:gd name="connsiteY9" fmla="*/ 0 h 5954443"/>
              <a:gd name="connsiteX0" fmla="*/ 0 w 6674304"/>
              <a:gd name="connsiteY0" fmla="*/ 0 h 5954443"/>
              <a:gd name="connsiteX1" fmla="*/ 6674304 w 6674304"/>
              <a:gd name="connsiteY1" fmla="*/ 0 h 5954443"/>
              <a:gd name="connsiteX2" fmla="*/ 6672463 w 6674304"/>
              <a:gd name="connsiteY2" fmla="*/ 3528 h 5954443"/>
              <a:gd name="connsiteX3" fmla="*/ 6142663 w 6674304"/>
              <a:gd name="connsiteY3" fmla="*/ 1686835 h 5954443"/>
              <a:gd name="connsiteX4" fmla="*/ 4132917 w 6674304"/>
              <a:gd name="connsiteY4" fmla="*/ 2753737 h 5954443"/>
              <a:gd name="connsiteX5" fmla="*/ 3289320 w 6674304"/>
              <a:gd name="connsiteY5" fmla="*/ 4862728 h 5954443"/>
              <a:gd name="connsiteX6" fmla="*/ 1763402 w 6674304"/>
              <a:gd name="connsiteY6" fmla="*/ 5954443 h 5954443"/>
              <a:gd name="connsiteX7" fmla="*/ 63803 w 6674304"/>
              <a:gd name="connsiteY7" fmla="*/ 5470616 h 5954443"/>
              <a:gd name="connsiteX8" fmla="*/ 0 w 6674304"/>
              <a:gd name="connsiteY8" fmla="*/ 5467195 h 5954443"/>
              <a:gd name="connsiteX9" fmla="*/ 0 w 6674304"/>
              <a:gd name="connsiteY9" fmla="*/ 0 h 5954443"/>
              <a:gd name="connsiteX0" fmla="*/ 0 w 6674304"/>
              <a:gd name="connsiteY0" fmla="*/ 0 h 5954443"/>
              <a:gd name="connsiteX1" fmla="*/ 6674304 w 6674304"/>
              <a:gd name="connsiteY1" fmla="*/ 0 h 5954443"/>
              <a:gd name="connsiteX2" fmla="*/ 6672463 w 6674304"/>
              <a:gd name="connsiteY2" fmla="*/ 3528 h 5954443"/>
              <a:gd name="connsiteX3" fmla="*/ 6142663 w 6674304"/>
              <a:gd name="connsiteY3" fmla="*/ 1686835 h 5954443"/>
              <a:gd name="connsiteX4" fmla="*/ 4132917 w 6674304"/>
              <a:gd name="connsiteY4" fmla="*/ 2753737 h 5954443"/>
              <a:gd name="connsiteX5" fmla="*/ 3323857 w 6674304"/>
              <a:gd name="connsiteY5" fmla="*/ 4880718 h 5954443"/>
              <a:gd name="connsiteX6" fmla="*/ 1763402 w 6674304"/>
              <a:gd name="connsiteY6" fmla="*/ 5954443 h 5954443"/>
              <a:gd name="connsiteX7" fmla="*/ 63803 w 6674304"/>
              <a:gd name="connsiteY7" fmla="*/ 5470616 h 5954443"/>
              <a:gd name="connsiteX8" fmla="*/ 0 w 6674304"/>
              <a:gd name="connsiteY8" fmla="*/ 5467195 h 5954443"/>
              <a:gd name="connsiteX9" fmla="*/ 0 w 6674304"/>
              <a:gd name="connsiteY9" fmla="*/ 0 h 5954443"/>
              <a:gd name="connsiteX0" fmla="*/ 0 w 6674304"/>
              <a:gd name="connsiteY0" fmla="*/ 0 h 5957613"/>
              <a:gd name="connsiteX1" fmla="*/ 6674304 w 6674304"/>
              <a:gd name="connsiteY1" fmla="*/ 0 h 5957613"/>
              <a:gd name="connsiteX2" fmla="*/ 6672463 w 6674304"/>
              <a:gd name="connsiteY2" fmla="*/ 3528 h 5957613"/>
              <a:gd name="connsiteX3" fmla="*/ 6142663 w 6674304"/>
              <a:gd name="connsiteY3" fmla="*/ 1686835 h 5957613"/>
              <a:gd name="connsiteX4" fmla="*/ 4132917 w 6674304"/>
              <a:gd name="connsiteY4" fmla="*/ 2753737 h 5957613"/>
              <a:gd name="connsiteX5" fmla="*/ 3323857 w 6674304"/>
              <a:gd name="connsiteY5" fmla="*/ 4880718 h 5957613"/>
              <a:gd name="connsiteX6" fmla="*/ 1763402 w 6674304"/>
              <a:gd name="connsiteY6" fmla="*/ 5954443 h 5957613"/>
              <a:gd name="connsiteX7" fmla="*/ 63803 w 6674304"/>
              <a:gd name="connsiteY7" fmla="*/ 5470616 h 5957613"/>
              <a:gd name="connsiteX8" fmla="*/ 0 w 6674304"/>
              <a:gd name="connsiteY8" fmla="*/ 5467195 h 5957613"/>
              <a:gd name="connsiteX9" fmla="*/ 0 w 6674304"/>
              <a:gd name="connsiteY9" fmla="*/ 0 h 595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4304" h="5957613">
                <a:moveTo>
                  <a:pt x="0" y="0"/>
                </a:moveTo>
                <a:lnTo>
                  <a:pt x="6674304" y="0"/>
                </a:lnTo>
                <a:lnTo>
                  <a:pt x="6672463" y="3528"/>
                </a:lnTo>
                <a:cubicBezTo>
                  <a:pt x="6485641" y="423111"/>
                  <a:pt x="6718539" y="1011007"/>
                  <a:pt x="6142663" y="1686835"/>
                </a:cubicBezTo>
                <a:cubicBezTo>
                  <a:pt x="5728792" y="2172540"/>
                  <a:pt x="4602718" y="2221423"/>
                  <a:pt x="4132917" y="2753737"/>
                </a:cubicBezTo>
                <a:cubicBezTo>
                  <a:pt x="3663116" y="3286051"/>
                  <a:pt x="3658337" y="4266313"/>
                  <a:pt x="3323857" y="4880718"/>
                </a:cubicBezTo>
                <a:cubicBezTo>
                  <a:pt x="2989377" y="5495123"/>
                  <a:pt x="2577285" y="5862125"/>
                  <a:pt x="1763402" y="5954443"/>
                </a:cubicBezTo>
                <a:cubicBezTo>
                  <a:pt x="1230133" y="6001788"/>
                  <a:pt x="551766" y="5503698"/>
                  <a:pt x="63803" y="5470616"/>
                </a:cubicBezTo>
                <a:lnTo>
                  <a:pt x="0" y="5467195"/>
                </a:lnTo>
                <a:lnTo>
                  <a:pt x="0" y="0"/>
                </a:lnTo>
                <a:close/>
              </a:path>
            </a:pathLst>
          </a:custGeom>
          <a:gradFill>
            <a:gsLst>
              <a:gs pos="10000">
                <a:schemeClr val="bg1">
                  <a:lumMod val="85000"/>
                  <a:alpha val="10000"/>
                </a:schemeClr>
              </a:gs>
              <a:gs pos="100000">
                <a:schemeClr val="bg1">
                  <a:lumMod val="95000"/>
                  <a:alpha val="5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0" lvl="1" indent="0" algn="ctr">
              <a:lnSpc>
                <a:spcPct val="90000"/>
              </a:lnSpc>
              <a:spcBef>
                <a:spcPts val="1000"/>
              </a:spcBef>
              <a:buSzPct val="100000"/>
              <a:buFont typeface="Arial" panose="020B0604020202020204" pitchFamily="34" charset="0"/>
              <a:buNone/>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sym typeface="Calibri" panose="020F0502020204030204" pitchFamily="34" charset="0"/>
            </a:endParaRPr>
          </a:p>
        </p:txBody>
      </p:sp>
      <p:pic>
        <p:nvPicPr>
          <p:cNvPr id="5" name="Hình ảnh 4">
            <a:extLst>
              <a:ext uri="{FF2B5EF4-FFF2-40B4-BE49-F238E27FC236}">
                <a16:creationId xmlns:a16="http://schemas.microsoft.com/office/drawing/2014/main" id="{72DD4089-AA9B-0906-10D5-57F5DE023E4E}"/>
              </a:ext>
            </a:extLst>
          </p:cNvPr>
          <p:cNvPicPr>
            <a:picLocks noChangeAspect="1"/>
          </p:cNvPicPr>
          <p:nvPr/>
        </p:nvPicPr>
        <p:blipFill>
          <a:blip r:embed="rId3"/>
          <a:stretch>
            <a:fillRect/>
          </a:stretch>
        </p:blipFill>
        <p:spPr>
          <a:xfrm>
            <a:off x="1727300" y="1691641"/>
            <a:ext cx="8737399" cy="4069232"/>
          </a:xfrm>
          <a:prstGeom prst="rect">
            <a:avLst/>
          </a:prstGeom>
        </p:spPr>
      </p:pic>
      <p:sp>
        <p:nvSpPr>
          <p:cNvPr id="7" name="Hộp Văn bản 6">
            <a:extLst>
              <a:ext uri="{FF2B5EF4-FFF2-40B4-BE49-F238E27FC236}">
                <a16:creationId xmlns:a16="http://schemas.microsoft.com/office/drawing/2014/main" id="{66B13673-697A-BE25-7BFC-039F79212C36}"/>
              </a:ext>
            </a:extLst>
          </p:cNvPr>
          <p:cNvSpPr txBox="1"/>
          <p:nvPr/>
        </p:nvSpPr>
        <p:spPr>
          <a:xfrm>
            <a:off x="1826271" y="6112528"/>
            <a:ext cx="8638428" cy="400110"/>
          </a:xfrm>
          <a:prstGeom prst="rect">
            <a:avLst/>
          </a:prstGeom>
          <a:noFill/>
        </p:spPr>
        <p:txBody>
          <a:bodyPr wrap="square">
            <a:spAutoFit/>
          </a:bodyPr>
          <a:lstStyle/>
          <a:p>
            <a:r>
              <a:rPr lang="en-US" sz="1000"/>
              <a:t>Nikolaidis, P., Hammond, N. A., Day, K., Yaghmai, V., Wood, C. G., Mosbach, D. S., … Miller, F. H. (2014). Imaging Features of Benign and Malignant Ampullary and Periampullary Lesions. RadioGraphics, 34(3), 624–641.</a:t>
            </a:r>
            <a:endParaRPr lang="vi-VN" sz="1000"/>
          </a:p>
        </p:txBody>
      </p:sp>
    </p:spTree>
    <p:extLst>
      <p:ext uri="{BB962C8B-B14F-4D97-AF65-F5344CB8AC3E}">
        <p14:creationId xmlns:p14="http://schemas.microsoft.com/office/powerpoint/2010/main" val="19223600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45BE9921-35AA-4150-BFB4-D62331CEB36D}"/>
              </a:ext>
            </a:extLst>
          </p:cNvPr>
          <p:cNvSpPr txBox="1"/>
          <p:nvPr/>
        </p:nvSpPr>
        <p:spPr>
          <a:xfrm>
            <a:off x="1124768" y="2062487"/>
            <a:ext cx="10488112" cy="3046988"/>
          </a:xfrm>
          <a:prstGeom prst="rect">
            <a:avLst/>
          </a:prstGeom>
          <a:solidFill>
            <a:schemeClr val="bg1">
              <a:lumMod val="95000"/>
              <a:alpha val="50000"/>
            </a:schemeClr>
          </a:solidFill>
        </p:spPr>
        <p:txBody>
          <a:bodyPr wrap="square" rtlCol="0">
            <a:spAutoFit/>
          </a:bodyPr>
          <a:lstStyle/>
          <a:p>
            <a:r>
              <a:rPr lang="vi-VN" sz="2400" u="sng">
                <a:latin typeface="Arial" panose="020B0604020202020204" pitchFamily="34" charset="0"/>
                <a:cs typeface="Arial" panose="020B0604020202020204" pitchFamily="34" charset="0"/>
              </a:rPr>
              <a:t>MRI</a:t>
            </a:r>
            <a:r>
              <a:rPr lang="en-US" sz="2400" u="sng">
                <a:latin typeface="Arial" panose="020B0604020202020204" pitchFamily="34" charset="0"/>
                <a:cs typeface="Arial" panose="020B0604020202020204" pitchFamily="34" charset="0"/>
              </a:rPr>
              <a:t> và MRCP</a:t>
            </a:r>
            <a:r>
              <a:rPr lang="vi-VN" sz="2400" u="sng">
                <a:latin typeface="Arial" panose="020B0604020202020204" pitchFamily="34" charset="0"/>
                <a:cs typeface="Arial" panose="020B0604020202020204" pitchFamily="34" charset="0"/>
              </a:rPr>
              <a:t>:</a:t>
            </a:r>
          </a:p>
          <a:p>
            <a:endParaRPr lang="vi-VN" sz="2400">
              <a:latin typeface="Arial" panose="020B0604020202020204" pitchFamily="34" charset="0"/>
              <a:cs typeface="Arial" panose="020B0604020202020204" pitchFamily="34" charset="0"/>
            </a:endParaRPr>
          </a:p>
          <a:p>
            <a:pPr marL="285750" indent="-285750">
              <a:buFontTx/>
              <a:buChar char="-"/>
            </a:pPr>
            <a:r>
              <a:rPr lang="vi-VN" sz="2400">
                <a:latin typeface="Arial" panose="020B0604020202020204" pitchFamily="34" charset="0"/>
                <a:cs typeface="Arial" panose="020B0604020202020204" pitchFamily="34" charset="0"/>
              </a:rPr>
              <a:t>Độ nhạy 86% trong u quanh bóng vater [1]</a:t>
            </a:r>
          </a:p>
          <a:p>
            <a:pPr marL="285750" indent="-285750">
              <a:buFontTx/>
              <a:buChar char="-"/>
            </a:pPr>
            <a:r>
              <a:rPr lang="vi-VN" sz="2400">
                <a:latin typeface="Arial" panose="020B0604020202020204" pitchFamily="34" charset="0"/>
                <a:cs typeface="Arial" panose="020B0604020202020204" pitchFamily="34" charset="0"/>
              </a:rPr>
              <a:t>Hữu ích trong việc phát hiện u đoạn cuối OMC </a:t>
            </a:r>
          </a:p>
          <a:p>
            <a:pPr marL="285750" indent="-285750">
              <a:buFontTx/>
              <a:buChar char="-"/>
            </a:pPr>
            <a:r>
              <a:rPr lang="vi-VN" sz="2400">
                <a:latin typeface="Arial" panose="020B0604020202020204" pitchFamily="34" charset="0"/>
                <a:cs typeface="Arial" panose="020B0604020202020204" pitchFamily="34" charset="0"/>
              </a:rPr>
              <a:t>Khảo sát đường mật và ống tụy </a:t>
            </a:r>
          </a:p>
          <a:p>
            <a:pPr marL="285750" indent="-285750">
              <a:buFontTx/>
              <a:buChar char="-"/>
            </a:pPr>
            <a:r>
              <a:rPr lang="vi-VN" sz="2400">
                <a:latin typeface="Arial" panose="020B0604020202020204" pitchFamily="34" charset="0"/>
                <a:cs typeface="Arial" panose="020B0604020202020204" pitchFamily="34" charset="0"/>
              </a:rPr>
              <a:t>Phân biệt tổn thương lành và ác tốt hơn CT</a:t>
            </a:r>
          </a:p>
          <a:p>
            <a:pPr marL="285750" indent="-285750">
              <a:buFontTx/>
              <a:buChar char="-"/>
            </a:pPr>
            <a:r>
              <a:rPr lang="vi-VN" sz="2400">
                <a:latin typeface="Arial" panose="020B0604020202020204" pitchFamily="34" charset="0"/>
                <a:cs typeface="Arial" panose="020B0604020202020204" pitchFamily="34" charset="0"/>
              </a:rPr>
              <a:t>Nhược điểm: chi phí, tính sẵn có</a:t>
            </a:r>
          </a:p>
          <a:p>
            <a:pPr marL="285750" indent="-285750">
              <a:buFontTx/>
              <a:buChar char="-"/>
            </a:pPr>
            <a:r>
              <a:rPr lang="vi-VN" sz="2400">
                <a:latin typeface="Arial" panose="020B0604020202020204" pitchFamily="34" charset="0"/>
                <a:cs typeface="Arial" panose="020B0604020202020204" pitchFamily="34" charset="0"/>
              </a:rPr>
              <a:t>Là phương tiện tiếp theo được sử dụng khi CT không phát hiện</a:t>
            </a:r>
            <a:endParaRPr kumimoji="0" lang="vi-VN" sz="2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4" name="Freeform: Shape 23">
            <a:extLst>
              <a:ext uri="{FF2B5EF4-FFF2-40B4-BE49-F238E27FC236}">
                <a16:creationId xmlns:a16="http://schemas.microsoft.com/office/drawing/2014/main" id="{8528E6BF-039B-40A0-83F3-061F667D2490}"/>
              </a:ext>
            </a:extLst>
          </p:cNvPr>
          <p:cNvSpPr/>
          <p:nvPr/>
        </p:nvSpPr>
        <p:spPr>
          <a:xfrm>
            <a:off x="7160575" y="0"/>
            <a:ext cx="5031426" cy="6858000"/>
          </a:xfrm>
          <a:custGeom>
            <a:avLst/>
            <a:gdLst>
              <a:gd name="connsiteX0" fmla="*/ 634 w 4115097"/>
              <a:gd name="connsiteY0" fmla="*/ 0 h 6858000"/>
              <a:gd name="connsiteX1" fmla="*/ 4115097 w 4115097"/>
              <a:gd name="connsiteY1" fmla="*/ 0 h 6858000"/>
              <a:gd name="connsiteX2" fmla="*/ 4115097 w 4115097"/>
              <a:gd name="connsiteY2" fmla="*/ 6858000 h 6858000"/>
              <a:gd name="connsiteX3" fmla="*/ 4112397 w 4115097"/>
              <a:gd name="connsiteY3" fmla="*/ 6858000 h 6858000"/>
              <a:gd name="connsiteX4" fmla="*/ 4056649 w 4115097"/>
              <a:gd name="connsiteY4" fmla="*/ 6811547 h 6858000"/>
              <a:gd name="connsiteX5" fmla="*/ 3632497 w 4115097"/>
              <a:gd name="connsiteY5" fmla="*/ 6121400 h 6858000"/>
              <a:gd name="connsiteX6" fmla="*/ 3048297 w 4115097"/>
              <a:gd name="connsiteY6" fmla="*/ 2540000 h 6858000"/>
              <a:gd name="connsiteX7" fmla="*/ 2260897 w 4115097"/>
              <a:gd name="connsiteY7" fmla="*/ 1054100 h 6858000"/>
              <a:gd name="connsiteX8" fmla="*/ 686097 w 4115097"/>
              <a:gd name="connsiteY8" fmla="*/ 736600 h 6858000"/>
              <a:gd name="connsiteX9" fmla="*/ 0 w 4115097"/>
              <a:gd name="connsiteY9" fmla="*/ 2728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15097" h="6858000">
                <a:moveTo>
                  <a:pt x="634" y="0"/>
                </a:moveTo>
                <a:lnTo>
                  <a:pt x="4115097" y="0"/>
                </a:lnTo>
                <a:lnTo>
                  <a:pt x="4115097" y="6858000"/>
                </a:lnTo>
                <a:lnTo>
                  <a:pt x="4112397" y="6858000"/>
                </a:lnTo>
                <a:lnTo>
                  <a:pt x="4056649" y="6811547"/>
                </a:lnTo>
                <a:cubicBezTo>
                  <a:pt x="3899718" y="6669617"/>
                  <a:pt x="3743622" y="6447367"/>
                  <a:pt x="3632497" y="6121400"/>
                </a:cubicBezTo>
                <a:cubicBezTo>
                  <a:pt x="3378497" y="5376333"/>
                  <a:pt x="3276897" y="3384550"/>
                  <a:pt x="3048297" y="2540000"/>
                </a:cubicBezTo>
                <a:cubicBezTo>
                  <a:pt x="2819697" y="1695450"/>
                  <a:pt x="2654597" y="1354667"/>
                  <a:pt x="2260897" y="1054100"/>
                </a:cubicBezTo>
                <a:cubicBezTo>
                  <a:pt x="1867197" y="753533"/>
                  <a:pt x="1043814" y="948267"/>
                  <a:pt x="686097" y="736600"/>
                </a:cubicBezTo>
                <a:cubicBezTo>
                  <a:pt x="417809" y="577850"/>
                  <a:pt x="25697" y="286941"/>
                  <a:pt x="0" y="27285"/>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457200" algn="ctr" defTabSz="457200" rtl="0" eaLnBrk="1" fontAlgn="auto" latinLnBrk="0" hangingPunct="1">
              <a:lnSpc>
                <a:spcPct val="90000"/>
              </a:lnSpc>
              <a:spcBef>
                <a:spcPts val="1000"/>
              </a:spcBef>
              <a:spcAft>
                <a:spcPts val="0"/>
              </a:spcAft>
              <a:buClrTx/>
              <a:buSzPct val="100000"/>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endParaRPr>
          </a:p>
        </p:txBody>
      </p:sp>
      <p:sp>
        <p:nvSpPr>
          <p:cNvPr id="20" name="TextBox 19">
            <a:extLst>
              <a:ext uri="{FF2B5EF4-FFF2-40B4-BE49-F238E27FC236}">
                <a16:creationId xmlns:a16="http://schemas.microsoft.com/office/drawing/2014/main" id="{AB16553A-CF11-49FB-ADD4-064B47EAACA3}"/>
              </a:ext>
            </a:extLst>
          </p:cNvPr>
          <p:cNvSpPr txBox="1"/>
          <p:nvPr/>
        </p:nvSpPr>
        <p:spPr>
          <a:xfrm>
            <a:off x="533402" y="492718"/>
            <a:ext cx="882648" cy="66082"/>
          </a:xfrm>
          <a:prstGeom prst="roundRect">
            <a:avLst>
              <a:gd name="adj" fmla="val 50000"/>
            </a:avLst>
          </a:pr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ctr" defTabSz="457200" rtl="0" eaLnBrk="1" fontAlgn="auto" latinLnBrk="0" hangingPunct="1">
              <a:lnSpc>
                <a:spcPct val="90000"/>
              </a:lnSpc>
              <a:spcBef>
                <a:spcPts val="1000"/>
              </a:spcBef>
              <a:spcAft>
                <a:spcPts val="0"/>
              </a:spcAft>
              <a:buClrTx/>
              <a:buSzPct val="100000"/>
              <a:buFont typeface="Arial" panose="020B0604020202020204" pitchFamily="34" charset="0"/>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Calibri" panose="020F0502020204030204" pitchFamily="34" charset="0"/>
            </a:endParaRPr>
          </a:p>
        </p:txBody>
      </p:sp>
      <p:sp>
        <p:nvSpPr>
          <p:cNvPr id="146" name="Freeform: Shape 145">
            <a:extLst>
              <a:ext uri="{FF2B5EF4-FFF2-40B4-BE49-F238E27FC236}">
                <a16:creationId xmlns:a16="http://schemas.microsoft.com/office/drawing/2014/main" id="{3642E353-5C93-4A27-902A-8ED41A14CBEF}"/>
              </a:ext>
            </a:extLst>
          </p:cNvPr>
          <p:cNvSpPr/>
          <p:nvPr/>
        </p:nvSpPr>
        <p:spPr>
          <a:xfrm>
            <a:off x="539769" y="5891898"/>
            <a:ext cx="783951" cy="737502"/>
          </a:xfrm>
          <a:custGeom>
            <a:avLst/>
            <a:gdLst>
              <a:gd name="connsiteX0" fmla="*/ 274794 w 1057996"/>
              <a:gd name="connsiteY0" fmla="*/ 134143 h 995309"/>
              <a:gd name="connsiteX1" fmla="*/ 17619 w 1057996"/>
              <a:gd name="connsiteY1" fmla="*/ 762793 h 995309"/>
              <a:gd name="connsiteX2" fmla="*/ 741519 w 1057996"/>
              <a:gd name="connsiteY2" fmla="*/ 981868 h 995309"/>
              <a:gd name="connsiteX3" fmla="*/ 1055844 w 1057996"/>
              <a:gd name="connsiteY3" fmla="*/ 419893 h 995309"/>
              <a:gd name="connsiteX4" fmla="*/ 846294 w 1057996"/>
              <a:gd name="connsiteY4" fmla="*/ 19843 h 995309"/>
              <a:gd name="connsiteX5" fmla="*/ 274794 w 1057996"/>
              <a:gd name="connsiteY5" fmla="*/ 134143 h 99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7996" h="995309">
                <a:moveTo>
                  <a:pt x="274794" y="134143"/>
                </a:moveTo>
                <a:cubicBezTo>
                  <a:pt x="136681" y="257968"/>
                  <a:pt x="-60168" y="621506"/>
                  <a:pt x="17619" y="762793"/>
                </a:cubicBezTo>
                <a:cubicBezTo>
                  <a:pt x="95406" y="904080"/>
                  <a:pt x="568482" y="1039018"/>
                  <a:pt x="741519" y="981868"/>
                </a:cubicBezTo>
                <a:cubicBezTo>
                  <a:pt x="914557" y="924718"/>
                  <a:pt x="1038382" y="580230"/>
                  <a:pt x="1055844" y="419893"/>
                </a:cubicBezTo>
                <a:cubicBezTo>
                  <a:pt x="1073306" y="259556"/>
                  <a:pt x="982819" y="67468"/>
                  <a:pt x="846294" y="19843"/>
                </a:cubicBezTo>
                <a:cubicBezTo>
                  <a:pt x="709769" y="-27782"/>
                  <a:pt x="412907" y="10318"/>
                  <a:pt x="274794" y="134143"/>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457200" algn="ctr" defTabSz="457200" rtl="0" eaLnBrk="1" fontAlgn="auto" latinLnBrk="0" hangingPunct="1">
              <a:lnSpc>
                <a:spcPct val="90000"/>
              </a:lnSpc>
              <a:spcBef>
                <a:spcPts val="1000"/>
              </a:spcBef>
              <a:spcAft>
                <a:spcPts val="0"/>
              </a:spcAft>
              <a:buClrTx/>
              <a:buSzPct val="100000"/>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endParaRPr>
          </a:p>
        </p:txBody>
      </p:sp>
      <p:sp>
        <p:nvSpPr>
          <p:cNvPr id="148" name="Freeform: Shape 147">
            <a:extLst>
              <a:ext uri="{FF2B5EF4-FFF2-40B4-BE49-F238E27FC236}">
                <a16:creationId xmlns:a16="http://schemas.microsoft.com/office/drawing/2014/main" id="{7AA87DAD-C80B-4B71-B463-E06118E1AF91}"/>
              </a:ext>
            </a:extLst>
          </p:cNvPr>
          <p:cNvSpPr/>
          <p:nvPr/>
        </p:nvSpPr>
        <p:spPr>
          <a:xfrm>
            <a:off x="1409663" y="5435162"/>
            <a:ext cx="377495" cy="355831"/>
          </a:xfrm>
          <a:custGeom>
            <a:avLst/>
            <a:gdLst>
              <a:gd name="connsiteX0" fmla="*/ 12304 w 377495"/>
              <a:gd name="connsiteY0" fmla="*/ 24873 h 355831"/>
              <a:gd name="connsiteX1" fmla="*/ 73264 w 377495"/>
              <a:gd name="connsiteY1" fmla="*/ 352533 h 355831"/>
              <a:gd name="connsiteX2" fmla="*/ 370444 w 377495"/>
              <a:gd name="connsiteY2" fmla="*/ 184893 h 355831"/>
              <a:gd name="connsiteX3" fmla="*/ 263764 w 377495"/>
              <a:gd name="connsiteY3" fmla="*/ 40113 h 355831"/>
              <a:gd name="connsiteX4" fmla="*/ 12304 w 377495"/>
              <a:gd name="connsiteY4" fmla="*/ 24873 h 35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495" h="355831">
                <a:moveTo>
                  <a:pt x="12304" y="24873"/>
                </a:moveTo>
                <a:cubicBezTo>
                  <a:pt x="-19446" y="76943"/>
                  <a:pt x="13574" y="325863"/>
                  <a:pt x="73264" y="352533"/>
                </a:cubicBezTo>
                <a:cubicBezTo>
                  <a:pt x="132954" y="379203"/>
                  <a:pt x="338694" y="236963"/>
                  <a:pt x="370444" y="184893"/>
                </a:cubicBezTo>
                <a:cubicBezTo>
                  <a:pt x="402194" y="132823"/>
                  <a:pt x="319644" y="65513"/>
                  <a:pt x="263764" y="40113"/>
                </a:cubicBezTo>
                <a:cubicBezTo>
                  <a:pt x="207884" y="14713"/>
                  <a:pt x="44054" y="-27197"/>
                  <a:pt x="12304" y="24873"/>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457200" algn="ctr" defTabSz="457200" rtl="0" eaLnBrk="1" fontAlgn="auto" latinLnBrk="0" hangingPunct="1">
              <a:lnSpc>
                <a:spcPct val="90000"/>
              </a:lnSpc>
              <a:spcBef>
                <a:spcPts val="1000"/>
              </a:spcBef>
              <a:spcAft>
                <a:spcPts val="0"/>
              </a:spcAft>
              <a:buClrTx/>
              <a:buSzPct val="100000"/>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3" name="Group 7">
            <a:extLst>
              <a:ext uri="{FF2B5EF4-FFF2-40B4-BE49-F238E27FC236}">
                <a16:creationId xmlns:a16="http://schemas.microsoft.com/office/drawing/2014/main" id="{6ABB2B83-9EFE-7C9C-0A98-DA1BA50A9F67}"/>
              </a:ext>
            </a:extLst>
          </p:cNvPr>
          <p:cNvGrpSpPr/>
          <p:nvPr/>
        </p:nvGrpSpPr>
        <p:grpSpPr>
          <a:xfrm>
            <a:off x="533401" y="492718"/>
            <a:ext cx="8075021" cy="965827"/>
            <a:chOff x="533401" y="492718"/>
            <a:chExt cx="8075021" cy="965827"/>
          </a:xfrm>
        </p:grpSpPr>
        <p:sp>
          <p:nvSpPr>
            <p:cNvPr id="4" name="TextBox 12">
              <a:extLst>
                <a:ext uri="{FF2B5EF4-FFF2-40B4-BE49-F238E27FC236}">
                  <a16:creationId xmlns:a16="http://schemas.microsoft.com/office/drawing/2014/main" id="{36E51D40-4A0E-04D5-148A-C0E808756FC2}"/>
                </a:ext>
              </a:extLst>
            </p:cNvPr>
            <p:cNvSpPr txBox="1"/>
            <p:nvPr/>
          </p:nvSpPr>
          <p:spPr>
            <a:xfrm>
              <a:off x="533402" y="492718"/>
              <a:ext cx="882648" cy="66082"/>
            </a:xfrm>
            <a:prstGeom prst="roundRect">
              <a:avLst>
                <a:gd name="adj" fmla="val 50000"/>
              </a:avLst>
            </a:pr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ctr" defTabSz="457200" rtl="0" eaLnBrk="1" fontAlgn="auto" latinLnBrk="0" hangingPunct="1">
                <a:lnSpc>
                  <a:spcPct val="90000"/>
                </a:lnSpc>
                <a:spcBef>
                  <a:spcPts val="1000"/>
                </a:spcBef>
                <a:spcAft>
                  <a:spcPts val="0"/>
                </a:spcAft>
                <a:buClrTx/>
                <a:buSzPct val="100000"/>
                <a:buFont typeface="Arial" panose="020B0604020202020204" pitchFamily="34" charset="0"/>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Calibri" panose="020F0502020204030204" pitchFamily="34" charset="0"/>
              </a:endParaRPr>
            </a:p>
          </p:txBody>
        </p:sp>
        <p:sp>
          <p:nvSpPr>
            <p:cNvPr id="5" name="TextBox 13">
              <a:extLst>
                <a:ext uri="{FF2B5EF4-FFF2-40B4-BE49-F238E27FC236}">
                  <a16:creationId xmlns:a16="http://schemas.microsoft.com/office/drawing/2014/main" id="{E6062B8E-CA01-04EB-6DE3-7556797C886F}"/>
                </a:ext>
              </a:extLst>
            </p:cNvPr>
            <p:cNvSpPr txBox="1"/>
            <p:nvPr/>
          </p:nvSpPr>
          <p:spPr>
            <a:xfrm>
              <a:off x="533401" y="966102"/>
              <a:ext cx="8075021" cy="492443"/>
            </a:xfrm>
            <a:prstGeom prst="rect">
              <a:avLst/>
            </a:prstGeom>
            <a:noFill/>
          </p:spPr>
          <p:txBody>
            <a:bodyPr wrap="square" lIns="0" tIns="0" rIns="0" bIns="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3200" b="1" i="0" u="none" strike="noStrike" kern="1200" cap="none" spc="0" normalizeH="0" baseline="0" noProof="0">
                  <a:ln>
                    <a:noFill/>
                  </a:ln>
                  <a:solidFill>
                    <a:prstClr val="black"/>
                  </a:solidFill>
                  <a:effectLst/>
                  <a:uLnTx/>
                  <a:uFillTx/>
                  <a:latin typeface="Arial" panose="020B0604020202020204" pitchFamily="34" charset="0"/>
                  <a:ea typeface="Segoe UI Black" panose="020B0A02040204020203" pitchFamily="34" charset="0"/>
                  <a:cs typeface="Arial" panose="020B0604020202020204" pitchFamily="34" charset="0"/>
                </a:rPr>
                <a:t>1. Có u hay không, u cơ quan nào?</a:t>
              </a:r>
              <a:endParaRPr kumimoji="0" lang="en-US" sz="3200" b="1" i="0" u="none" strike="noStrike" kern="1200" cap="none" spc="0" normalizeH="0" baseline="0" noProof="0">
                <a:ln>
                  <a:noFill/>
                </a:ln>
                <a:solidFill>
                  <a:prstClr val="black"/>
                </a:solidFill>
                <a:effectLst/>
                <a:uLnTx/>
                <a:uFillTx/>
                <a:latin typeface="Arial" panose="020B0604020202020204" pitchFamily="34" charset="0"/>
                <a:ea typeface="Segoe UI Black" panose="020B0A02040204020203" pitchFamily="34" charset="0"/>
                <a:cs typeface="Arial" panose="020B0604020202020204" pitchFamily="34" charset="0"/>
              </a:endParaRPr>
            </a:p>
          </p:txBody>
        </p:sp>
      </p:grpSp>
      <p:cxnSp>
        <p:nvCxnSpPr>
          <p:cNvPr id="6" name="Đường nối Thẳng 5">
            <a:extLst>
              <a:ext uri="{FF2B5EF4-FFF2-40B4-BE49-F238E27FC236}">
                <a16:creationId xmlns:a16="http://schemas.microsoft.com/office/drawing/2014/main" id="{8734CA55-16D3-FFE7-DA93-1455347C358D}"/>
              </a:ext>
            </a:extLst>
          </p:cNvPr>
          <p:cNvCxnSpPr>
            <a:cxnSpLocks/>
          </p:cNvCxnSpPr>
          <p:nvPr/>
        </p:nvCxnSpPr>
        <p:spPr>
          <a:xfrm>
            <a:off x="851081" y="1878910"/>
            <a:ext cx="0" cy="3265714"/>
          </a:xfrm>
          <a:prstGeom prst="line">
            <a:avLst/>
          </a:prstGeom>
        </p:spPr>
        <p:style>
          <a:lnRef idx="1">
            <a:schemeClr val="accent2"/>
          </a:lnRef>
          <a:fillRef idx="0">
            <a:schemeClr val="accent2"/>
          </a:fillRef>
          <a:effectRef idx="0">
            <a:schemeClr val="accent2"/>
          </a:effectRef>
          <a:fontRef idx="minor">
            <a:schemeClr val="tx1"/>
          </a:fontRef>
        </p:style>
      </p:cxnSp>
      <p:sp>
        <p:nvSpPr>
          <p:cNvPr id="7" name="TextBox 116">
            <a:extLst>
              <a:ext uri="{FF2B5EF4-FFF2-40B4-BE49-F238E27FC236}">
                <a16:creationId xmlns:a16="http://schemas.microsoft.com/office/drawing/2014/main" id="{9CCAA2FD-B28C-EDA3-67F3-DAF749279EF0}"/>
              </a:ext>
            </a:extLst>
          </p:cNvPr>
          <p:cNvSpPr txBox="1"/>
          <p:nvPr/>
        </p:nvSpPr>
        <p:spPr>
          <a:xfrm>
            <a:off x="706753" y="2181572"/>
            <a:ext cx="278677" cy="278677"/>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ctr" defTabSz="457200" rtl="0" eaLnBrk="1" fontAlgn="auto" latinLnBrk="0" hangingPunct="1">
              <a:lnSpc>
                <a:spcPct val="90000"/>
              </a:lnSpc>
              <a:spcBef>
                <a:spcPts val="1000"/>
              </a:spcBef>
              <a:spcAft>
                <a:spcPts val="0"/>
              </a:spcAft>
              <a:buClrTx/>
              <a:buSzPct val="100000"/>
              <a:buFont typeface="Arial" panose="020B0604020202020204" pitchFamily="34" charset="0"/>
              <a:buNone/>
              <a:tabLst/>
              <a:defRPr/>
            </a:pPr>
            <a:endParaRPr kumimoji="0" lang="en-ID"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Calibri" panose="020F0502020204030204" pitchFamily="34" charset="0"/>
            </a:endParaRPr>
          </a:p>
        </p:txBody>
      </p:sp>
      <p:sp>
        <p:nvSpPr>
          <p:cNvPr id="9" name="Hộp Văn bản 8">
            <a:extLst>
              <a:ext uri="{FF2B5EF4-FFF2-40B4-BE49-F238E27FC236}">
                <a16:creationId xmlns:a16="http://schemas.microsoft.com/office/drawing/2014/main" id="{A735DC49-4D89-14BB-7166-F8E4741B96EE}"/>
              </a:ext>
            </a:extLst>
          </p:cNvPr>
          <p:cNvSpPr txBox="1"/>
          <p:nvPr/>
        </p:nvSpPr>
        <p:spPr>
          <a:xfrm>
            <a:off x="1522259" y="6205860"/>
            <a:ext cx="10307862" cy="246221"/>
          </a:xfrm>
          <a:prstGeom prst="rect">
            <a:avLst/>
          </a:prstGeom>
          <a:noFill/>
        </p:spPr>
        <p:txBody>
          <a:bodyPr wrap="square">
            <a:spAutoFit/>
          </a:bodyPr>
          <a:lstStyle/>
          <a:p>
            <a:r>
              <a:rPr lang="en-US" sz="1000"/>
              <a:t>[1] Phan Minh Trí. Ung thư quanh bóng vater. Bệnh học Ngoại khoa Tiêu hóa. 2021</a:t>
            </a:r>
            <a:endParaRPr lang="vi-VN" sz="1000"/>
          </a:p>
        </p:txBody>
      </p:sp>
    </p:spTree>
    <p:extLst>
      <p:ext uri="{BB962C8B-B14F-4D97-AF65-F5344CB8AC3E}">
        <p14:creationId xmlns:p14="http://schemas.microsoft.com/office/powerpoint/2010/main" val="1795447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25">
            <a:extLst>
              <a:ext uri="{FF2B5EF4-FFF2-40B4-BE49-F238E27FC236}">
                <a16:creationId xmlns:a16="http://schemas.microsoft.com/office/drawing/2014/main" id="{43C3A443-EEDA-0CFB-E9E2-617178B0EB3B}"/>
              </a:ext>
            </a:extLst>
          </p:cNvPr>
          <p:cNvSpPr txBox="1"/>
          <p:nvPr/>
        </p:nvSpPr>
        <p:spPr>
          <a:xfrm>
            <a:off x="2467451" y="1909334"/>
            <a:ext cx="7116968" cy="5014747"/>
          </a:xfrm>
          <a:custGeom>
            <a:avLst/>
            <a:gdLst>
              <a:gd name="connsiteX0" fmla="*/ 1085345 w 2984457"/>
              <a:gd name="connsiteY0" fmla="*/ 598 h 4995502"/>
              <a:gd name="connsiteX1" fmla="*/ 2722363 w 2984457"/>
              <a:gd name="connsiteY1" fmla="*/ 990627 h 4995502"/>
              <a:gd name="connsiteX2" fmla="*/ 2355571 w 2984457"/>
              <a:gd name="connsiteY2" fmla="*/ 3330998 h 4995502"/>
              <a:gd name="connsiteX3" fmla="*/ 2970579 w 2984457"/>
              <a:gd name="connsiteY3" fmla="*/ 4901878 h 4995502"/>
              <a:gd name="connsiteX4" fmla="*/ 2946894 w 2984457"/>
              <a:gd name="connsiteY4" fmla="*/ 4995502 h 4995502"/>
              <a:gd name="connsiteX5" fmla="*/ 0 w 2984457"/>
              <a:gd name="connsiteY5" fmla="*/ 4995502 h 4995502"/>
              <a:gd name="connsiteX6" fmla="*/ 0 w 2984457"/>
              <a:gd name="connsiteY6" fmla="*/ 12497 h 4995502"/>
              <a:gd name="connsiteX7" fmla="*/ 85017 w 2984457"/>
              <a:gd name="connsiteY7" fmla="*/ 34489 h 4995502"/>
              <a:gd name="connsiteX8" fmla="*/ 377167 w 2984457"/>
              <a:gd name="connsiteY8" fmla="*/ 46323 h 4995502"/>
              <a:gd name="connsiteX9" fmla="*/ 1085345 w 2984457"/>
              <a:gd name="connsiteY9" fmla="*/ 598 h 4995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84457" h="4995502">
                <a:moveTo>
                  <a:pt x="1085345" y="598"/>
                </a:moveTo>
                <a:cubicBezTo>
                  <a:pt x="1712384" y="11961"/>
                  <a:pt x="2476903" y="190804"/>
                  <a:pt x="2722363" y="990627"/>
                </a:cubicBezTo>
                <a:cubicBezTo>
                  <a:pt x="3116952" y="2529811"/>
                  <a:pt x="1884934" y="2208758"/>
                  <a:pt x="2355571" y="3330998"/>
                </a:cubicBezTo>
                <a:cubicBezTo>
                  <a:pt x="2596549" y="3864939"/>
                  <a:pt x="3071549" y="4329900"/>
                  <a:pt x="2970579" y="4901878"/>
                </a:cubicBezTo>
                <a:lnTo>
                  <a:pt x="2946894" y="4995502"/>
                </a:lnTo>
                <a:lnTo>
                  <a:pt x="0" y="4995502"/>
                </a:lnTo>
                <a:lnTo>
                  <a:pt x="0" y="12497"/>
                </a:lnTo>
                <a:lnTo>
                  <a:pt x="85017" y="34489"/>
                </a:lnTo>
                <a:cubicBezTo>
                  <a:pt x="180177" y="54144"/>
                  <a:pt x="277535" y="59134"/>
                  <a:pt x="377167" y="46323"/>
                </a:cubicBezTo>
                <a:cubicBezTo>
                  <a:pt x="543716" y="24871"/>
                  <a:pt x="800328" y="-4567"/>
                  <a:pt x="1085345" y="598"/>
                </a:cubicBezTo>
                <a:close/>
              </a:path>
            </a:pathLst>
          </a:custGeom>
          <a:gradFill flip="none" rotWithShape="1">
            <a:gsLst>
              <a:gs pos="0">
                <a:srgbClr val="51A7C2">
                  <a:alpha val="25000"/>
                </a:srgbClr>
              </a:gs>
              <a:gs pos="76000">
                <a:srgbClr val="B5F6DA">
                  <a:alpha val="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latin typeface="Arial" panose="020B0604020202020204" pitchFamily="34" charset="0"/>
              <a:cs typeface="Arial" panose="020B0604020202020204" pitchFamily="34" charset="0"/>
              <a:sym typeface="Calibri" panose="020F0502020204030204" pitchFamily="34" charset="0"/>
            </a:endParaRPr>
          </a:p>
        </p:txBody>
      </p:sp>
      <p:sp>
        <p:nvSpPr>
          <p:cNvPr id="9" name="Graphic 113">
            <a:extLst>
              <a:ext uri="{FF2B5EF4-FFF2-40B4-BE49-F238E27FC236}">
                <a16:creationId xmlns:a16="http://schemas.microsoft.com/office/drawing/2014/main" id="{675373D6-DC12-F605-3061-F0149EA12098}"/>
              </a:ext>
            </a:extLst>
          </p:cNvPr>
          <p:cNvSpPr/>
          <p:nvPr/>
        </p:nvSpPr>
        <p:spPr>
          <a:xfrm rot="16200000" flipH="1" flipV="1">
            <a:off x="-1399226" y="2755332"/>
            <a:ext cx="5506067" cy="2699269"/>
          </a:xfrm>
          <a:custGeom>
            <a:avLst/>
            <a:gdLst>
              <a:gd name="connsiteX0" fmla="*/ 176625 w 6624627"/>
              <a:gd name="connsiteY0" fmla="*/ 4054192 h 4054192"/>
              <a:gd name="connsiteX1" fmla="*/ 329169 w 6624627"/>
              <a:gd name="connsiteY1" fmla="*/ 3152662 h 4054192"/>
              <a:gd name="connsiteX2" fmla="*/ 1355785 w 6624627"/>
              <a:gd name="connsiteY2" fmla="*/ 2000960 h 4054192"/>
              <a:gd name="connsiteX3" fmla="*/ 2650877 w 6624627"/>
              <a:gd name="connsiteY3" fmla="*/ 4169 h 4054192"/>
              <a:gd name="connsiteX4" fmla="*/ 4725464 w 6624627"/>
              <a:gd name="connsiteY4" fmla="*/ 779089 h 4054192"/>
              <a:gd name="connsiteX5" fmla="*/ 6624628 w 6624627"/>
              <a:gd name="connsiteY5" fmla="*/ 737902 h 4054192"/>
              <a:gd name="connsiteX6" fmla="*/ 6624628 w 6624627"/>
              <a:gd name="connsiteY6" fmla="*/ 4054192 h 4054192"/>
              <a:gd name="connsiteX7" fmla="*/ 176625 w 6624627"/>
              <a:gd name="connsiteY7" fmla="*/ 4054192 h 405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4627" h="4054192">
                <a:moveTo>
                  <a:pt x="176625" y="4054192"/>
                </a:moveTo>
                <a:cubicBezTo>
                  <a:pt x="176625" y="4054192"/>
                  <a:pt x="-308462" y="3605715"/>
                  <a:pt x="329169" y="3152662"/>
                </a:cubicBezTo>
                <a:cubicBezTo>
                  <a:pt x="834087" y="2856728"/>
                  <a:pt x="1320700" y="2505879"/>
                  <a:pt x="1355785" y="2000960"/>
                </a:cubicBezTo>
                <a:cubicBezTo>
                  <a:pt x="1390869" y="1494517"/>
                  <a:pt x="1520531" y="118577"/>
                  <a:pt x="2650877" y="4169"/>
                </a:cubicBezTo>
                <a:cubicBezTo>
                  <a:pt x="4132071" y="-75153"/>
                  <a:pt x="3611899" y="1006379"/>
                  <a:pt x="4725464" y="779089"/>
                </a:cubicBezTo>
                <a:cubicBezTo>
                  <a:pt x="5381400" y="626546"/>
                  <a:pt x="6006828" y="126204"/>
                  <a:pt x="6624628" y="737902"/>
                </a:cubicBezTo>
                <a:lnTo>
                  <a:pt x="6624628" y="4054192"/>
                </a:lnTo>
                <a:lnTo>
                  <a:pt x="176625" y="4054192"/>
                </a:lnTo>
                <a:close/>
              </a:path>
            </a:pathLst>
          </a:custGeom>
          <a:gradFill flip="none" rotWithShape="1">
            <a:gsLst>
              <a:gs pos="10000">
                <a:srgbClr val="51A7C2"/>
              </a:gs>
              <a:gs pos="100000">
                <a:srgbClr val="B5F6D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solidFill>
                <a:schemeClr val="lt1"/>
              </a:solidFill>
              <a:latin typeface="Calibri" panose="020F0502020204030204" pitchFamily="34" charset="0"/>
            </a:endParaRPr>
          </a:p>
        </p:txBody>
      </p:sp>
      <p:sp>
        <p:nvSpPr>
          <p:cNvPr id="10" name="TextBox 102">
            <a:extLst>
              <a:ext uri="{FF2B5EF4-FFF2-40B4-BE49-F238E27FC236}">
                <a16:creationId xmlns:a16="http://schemas.microsoft.com/office/drawing/2014/main" id="{3A2FA7D8-69C6-B04D-664B-427A7ADECB82}"/>
              </a:ext>
            </a:extLst>
          </p:cNvPr>
          <p:cNvSpPr txBox="1"/>
          <p:nvPr/>
        </p:nvSpPr>
        <p:spPr>
          <a:xfrm rot="10800000" flipV="1">
            <a:off x="8350041" y="0"/>
            <a:ext cx="3841959" cy="2809875"/>
          </a:xfrm>
          <a:custGeom>
            <a:avLst/>
            <a:gdLst>
              <a:gd name="connsiteX0" fmla="*/ 0 w 6674304"/>
              <a:gd name="connsiteY0" fmla="*/ 0 h 5966838"/>
              <a:gd name="connsiteX1" fmla="*/ 6674304 w 6674304"/>
              <a:gd name="connsiteY1" fmla="*/ 0 h 5966838"/>
              <a:gd name="connsiteX2" fmla="*/ 6672463 w 6674304"/>
              <a:gd name="connsiteY2" fmla="*/ 3528 h 5966838"/>
              <a:gd name="connsiteX3" fmla="*/ 6142663 w 6674304"/>
              <a:gd name="connsiteY3" fmla="*/ 1686835 h 5966838"/>
              <a:gd name="connsiteX4" fmla="*/ 4132917 w 6674304"/>
              <a:gd name="connsiteY4" fmla="*/ 2753737 h 5966838"/>
              <a:gd name="connsiteX5" fmla="*/ 3289320 w 6674304"/>
              <a:gd name="connsiteY5" fmla="*/ 4862728 h 5966838"/>
              <a:gd name="connsiteX6" fmla="*/ 1763402 w 6674304"/>
              <a:gd name="connsiteY6" fmla="*/ 5954443 h 5966838"/>
              <a:gd name="connsiteX7" fmla="*/ 63803 w 6674304"/>
              <a:gd name="connsiteY7" fmla="*/ 5470616 h 5966838"/>
              <a:gd name="connsiteX8" fmla="*/ 0 w 6674304"/>
              <a:gd name="connsiteY8" fmla="*/ 5467195 h 5966838"/>
              <a:gd name="connsiteX0" fmla="*/ 0 w 6674304"/>
              <a:gd name="connsiteY0" fmla="*/ 0 h 5966838"/>
              <a:gd name="connsiteX1" fmla="*/ 6674304 w 6674304"/>
              <a:gd name="connsiteY1" fmla="*/ 0 h 5966838"/>
              <a:gd name="connsiteX2" fmla="*/ 6672463 w 6674304"/>
              <a:gd name="connsiteY2" fmla="*/ 3528 h 5966838"/>
              <a:gd name="connsiteX3" fmla="*/ 6142663 w 6674304"/>
              <a:gd name="connsiteY3" fmla="*/ 1686835 h 5966838"/>
              <a:gd name="connsiteX4" fmla="*/ 4132917 w 6674304"/>
              <a:gd name="connsiteY4" fmla="*/ 2753737 h 5966838"/>
              <a:gd name="connsiteX5" fmla="*/ 3289320 w 6674304"/>
              <a:gd name="connsiteY5" fmla="*/ 4862728 h 5966838"/>
              <a:gd name="connsiteX6" fmla="*/ 1763402 w 6674304"/>
              <a:gd name="connsiteY6" fmla="*/ 5954443 h 5966838"/>
              <a:gd name="connsiteX7" fmla="*/ 63803 w 6674304"/>
              <a:gd name="connsiteY7" fmla="*/ 5470616 h 5966838"/>
              <a:gd name="connsiteX8" fmla="*/ 0 w 6674304"/>
              <a:gd name="connsiteY8" fmla="*/ 5467195 h 5966838"/>
              <a:gd name="connsiteX9" fmla="*/ 0 w 6674304"/>
              <a:gd name="connsiteY9" fmla="*/ 0 h 5966838"/>
              <a:gd name="connsiteX0" fmla="*/ 0 w 6674304"/>
              <a:gd name="connsiteY0" fmla="*/ 0 h 5966838"/>
              <a:gd name="connsiteX1" fmla="*/ 6674304 w 6674304"/>
              <a:gd name="connsiteY1" fmla="*/ 0 h 5966838"/>
              <a:gd name="connsiteX2" fmla="*/ 6672463 w 6674304"/>
              <a:gd name="connsiteY2" fmla="*/ 3528 h 5966838"/>
              <a:gd name="connsiteX3" fmla="*/ 6142663 w 6674304"/>
              <a:gd name="connsiteY3" fmla="*/ 1686835 h 5966838"/>
              <a:gd name="connsiteX4" fmla="*/ 4132917 w 6674304"/>
              <a:gd name="connsiteY4" fmla="*/ 2753737 h 5966838"/>
              <a:gd name="connsiteX5" fmla="*/ 3289320 w 6674304"/>
              <a:gd name="connsiteY5" fmla="*/ 4862728 h 5966838"/>
              <a:gd name="connsiteX6" fmla="*/ 1763402 w 6674304"/>
              <a:gd name="connsiteY6" fmla="*/ 5954443 h 5966838"/>
              <a:gd name="connsiteX7" fmla="*/ 63803 w 6674304"/>
              <a:gd name="connsiteY7" fmla="*/ 5470616 h 5966838"/>
              <a:gd name="connsiteX8" fmla="*/ 0 w 6674304"/>
              <a:gd name="connsiteY8" fmla="*/ 5467195 h 5966838"/>
              <a:gd name="connsiteX9" fmla="*/ 0 w 6674304"/>
              <a:gd name="connsiteY9" fmla="*/ 0 h 5966838"/>
              <a:gd name="connsiteX0" fmla="*/ 0 w 6674304"/>
              <a:gd name="connsiteY0" fmla="*/ 0 h 5954452"/>
              <a:gd name="connsiteX1" fmla="*/ 6674304 w 6674304"/>
              <a:gd name="connsiteY1" fmla="*/ 0 h 5954452"/>
              <a:gd name="connsiteX2" fmla="*/ 6672463 w 6674304"/>
              <a:gd name="connsiteY2" fmla="*/ 3528 h 5954452"/>
              <a:gd name="connsiteX3" fmla="*/ 6142663 w 6674304"/>
              <a:gd name="connsiteY3" fmla="*/ 1686835 h 5954452"/>
              <a:gd name="connsiteX4" fmla="*/ 4132917 w 6674304"/>
              <a:gd name="connsiteY4" fmla="*/ 2753737 h 5954452"/>
              <a:gd name="connsiteX5" fmla="*/ 3289320 w 6674304"/>
              <a:gd name="connsiteY5" fmla="*/ 4862728 h 5954452"/>
              <a:gd name="connsiteX6" fmla="*/ 1763402 w 6674304"/>
              <a:gd name="connsiteY6" fmla="*/ 5954443 h 5954452"/>
              <a:gd name="connsiteX7" fmla="*/ 63803 w 6674304"/>
              <a:gd name="connsiteY7" fmla="*/ 5470616 h 5954452"/>
              <a:gd name="connsiteX8" fmla="*/ 0 w 6674304"/>
              <a:gd name="connsiteY8" fmla="*/ 5467195 h 5954452"/>
              <a:gd name="connsiteX9" fmla="*/ 0 w 6674304"/>
              <a:gd name="connsiteY9" fmla="*/ 0 h 5954452"/>
              <a:gd name="connsiteX0" fmla="*/ 0 w 6674304"/>
              <a:gd name="connsiteY0" fmla="*/ 0 h 5954443"/>
              <a:gd name="connsiteX1" fmla="*/ 6674304 w 6674304"/>
              <a:gd name="connsiteY1" fmla="*/ 0 h 5954443"/>
              <a:gd name="connsiteX2" fmla="*/ 6672463 w 6674304"/>
              <a:gd name="connsiteY2" fmla="*/ 3528 h 5954443"/>
              <a:gd name="connsiteX3" fmla="*/ 6142663 w 6674304"/>
              <a:gd name="connsiteY3" fmla="*/ 1686835 h 5954443"/>
              <a:gd name="connsiteX4" fmla="*/ 4132917 w 6674304"/>
              <a:gd name="connsiteY4" fmla="*/ 2753737 h 5954443"/>
              <a:gd name="connsiteX5" fmla="*/ 3289320 w 6674304"/>
              <a:gd name="connsiteY5" fmla="*/ 4862728 h 5954443"/>
              <a:gd name="connsiteX6" fmla="*/ 1763402 w 6674304"/>
              <a:gd name="connsiteY6" fmla="*/ 5954443 h 5954443"/>
              <a:gd name="connsiteX7" fmla="*/ 63803 w 6674304"/>
              <a:gd name="connsiteY7" fmla="*/ 5470616 h 5954443"/>
              <a:gd name="connsiteX8" fmla="*/ 0 w 6674304"/>
              <a:gd name="connsiteY8" fmla="*/ 5467195 h 5954443"/>
              <a:gd name="connsiteX9" fmla="*/ 0 w 6674304"/>
              <a:gd name="connsiteY9" fmla="*/ 0 h 5954443"/>
              <a:gd name="connsiteX0" fmla="*/ 0 w 6674304"/>
              <a:gd name="connsiteY0" fmla="*/ 0 h 5954443"/>
              <a:gd name="connsiteX1" fmla="*/ 6674304 w 6674304"/>
              <a:gd name="connsiteY1" fmla="*/ 0 h 5954443"/>
              <a:gd name="connsiteX2" fmla="*/ 6672463 w 6674304"/>
              <a:gd name="connsiteY2" fmla="*/ 3528 h 5954443"/>
              <a:gd name="connsiteX3" fmla="*/ 6142663 w 6674304"/>
              <a:gd name="connsiteY3" fmla="*/ 1686835 h 5954443"/>
              <a:gd name="connsiteX4" fmla="*/ 4132917 w 6674304"/>
              <a:gd name="connsiteY4" fmla="*/ 2753737 h 5954443"/>
              <a:gd name="connsiteX5" fmla="*/ 3289320 w 6674304"/>
              <a:gd name="connsiteY5" fmla="*/ 4862728 h 5954443"/>
              <a:gd name="connsiteX6" fmla="*/ 1763402 w 6674304"/>
              <a:gd name="connsiteY6" fmla="*/ 5954443 h 5954443"/>
              <a:gd name="connsiteX7" fmla="*/ 63803 w 6674304"/>
              <a:gd name="connsiteY7" fmla="*/ 5470616 h 5954443"/>
              <a:gd name="connsiteX8" fmla="*/ 0 w 6674304"/>
              <a:gd name="connsiteY8" fmla="*/ 5467195 h 5954443"/>
              <a:gd name="connsiteX9" fmla="*/ 0 w 6674304"/>
              <a:gd name="connsiteY9" fmla="*/ 0 h 5954443"/>
              <a:gd name="connsiteX0" fmla="*/ 0 w 6674304"/>
              <a:gd name="connsiteY0" fmla="*/ 0 h 5954443"/>
              <a:gd name="connsiteX1" fmla="*/ 6674304 w 6674304"/>
              <a:gd name="connsiteY1" fmla="*/ 0 h 5954443"/>
              <a:gd name="connsiteX2" fmla="*/ 6672463 w 6674304"/>
              <a:gd name="connsiteY2" fmla="*/ 3528 h 5954443"/>
              <a:gd name="connsiteX3" fmla="*/ 6142663 w 6674304"/>
              <a:gd name="connsiteY3" fmla="*/ 1686835 h 5954443"/>
              <a:gd name="connsiteX4" fmla="*/ 4132917 w 6674304"/>
              <a:gd name="connsiteY4" fmla="*/ 2753737 h 5954443"/>
              <a:gd name="connsiteX5" fmla="*/ 3323857 w 6674304"/>
              <a:gd name="connsiteY5" fmla="*/ 4880718 h 5954443"/>
              <a:gd name="connsiteX6" fmla="*/ 1763402 w 6674304"/>
              <a:gd name="connsiteY6" fmla="*/ 5954443 h 5954443"/>
              <a:gd name="connsiteX7" fmla="*/ 63803 w 6674304"/>
              <a:gd name="connsiteY7" fmla="*/ 5470616 h 5954443"/>
              <a:gd name="connsiteX8" fmla="*/ 0 w 6674304"/>
              <a:gd name="connsiteY8" fmla="*/ 5467195 h 5954443"/>
              <a:gd name="connsiteX9" fmla="*/ 0 w 6674304"/>
              <a:gd name="connsiteY9" fmla="*/ 0 h 5954443"/>
              <a:gd name="connsiteX0" fmla="*/ 0 w 6674304"/>
              <a:gd name="connsiteY0" fmla="*/ 0 h 5957613"/>
              <a:gd name="connsiteX1" fmla="*/ 6674304 w 6674304"/>
              <a:gd name="connsiteY1" fmla="*/ 0 h 5957613"/>
              <a:gd name="connsiteX2" fmla="*/ 6672463 w 6674304"/>
              <a:gd name="connsiteY2" fmla="*/ 3528 h 5957613"/>
              <a:gd name="connsiteX3" fmla="*/ 6142663 w 6674304"/>
              <a:gd name="connsiteY3" fmla="*/ 1686835 h 5957613"/>
              <a:gd name="connsiteX4" fmla="*/ 4132917 w 6674304"/>
              <a:gd name="connsiteY4" fmla="*/ 2753737 h 5957613"/>
              <a:gd name="connsiteX5" fmla="*/ 3323857 w 6674304"/>
              <a:gd name="connsiteY5" fmla="*/ 4880718 h 5957613"/>
              <a:gd name="connsiteX6" fmla="*/ 1763402 w 6674304"/>
              <a:gd name="connsiteY6" fmla="*/ 5954443 h 5957613"/>
              <a:gd name="connsiteX7" fmla="*/ 63803 w 6674304"/>
              <a:gd name="connsiteY7" fmla="*/ 5470616 h 5957613"/>
              <a:gd name="connsiteX8" fmla="*/ 0 w 6674304"/>
              <a:gd name="connsiteY8" fmla="*/ 5467195 h 5957613"/>
              <a:gd name="connsiteX9" fmla="*/ 0 w 6674304"/>
              <a:gd name="connsiteY9" fmla="*/ 0 h 595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4304" h="5957613">
                <a:moveTo>
                  <a:pt x="0" y="0"/>
                </a:moveTo>
                <a:lnTo>
                  <a:pt x="6674304" y="0"/>
                </a:lnTo>
                <a:lnTo>
                  <a:pt x="6672463" y="3528"/>
                </a:lnTo>
                <a:cubicBezTo>
                  <a:pt x="6485641" y="423111"/>
                  <a:pt x="6718539" y="1011007"/>
                  <a:pt x="6142663" y="1686835"/>
                </a:cubicBezTo>
                <a:cubicBezTo>
                  <a:pt x="5728792" y="2172540"/>
                  <a:pt x="4602718" y="2221423"/>
                  <a:pt x="4132917" y="2753737"/>
                </a:cubicBezTo>
                <a:cubicBezTo>
                  <a:pt x="3663116" y="3286051"/>
                  <a:pt x="3658337" y="4266313"/>
                  <a:pt x="3323857" y="4880718"/>
                </a:cubicBezTo>
                <a:cubicBezTo>
                  <a:pt x="2989377" y="5495123"/>
                  <a:pt x="2577285" y="5862125"/>
                  <a:pt x="1763402" y="5954443"/>
                </a:cubicBezTo>
                <a:cubicBezTo>
                  <a:pt x="1230133" y="6001788"/>
                  <a:pt x="551766" y="5503698"/>
                  <a:pt x="63803" y="5470616"/>
                </a:cubicBezTo>
                <a:lnTo>
                  <a:pt x="0" y="5467195"/>
                </a:lnTo>
                <a:lnTo>
                  <a:pt x="0" y="0"/>
                </a:lnTo>
                <a:close/>
              </a:path>
            </a:pathLst>
          </a:custGeom>
          <a:gradFill>
            <a:gsLst>
              <a:gs pos="10000">
                <a:schemeClr val="bg1">
                  <a:lumMod val="85000"/>
                  <a:alpha val="10000"/>
                </a:schemeClr>
              </a:gs>
              <a:gs pos="100000">
                <a:schemeClr val="bg1">
                  <a:lumMod val="95000"/>
                  <a:alpha val="5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0" lvl="1" indent="0" algn="ctr">
              <a:lnSpc>
                <a:spcPct val="90000"/>
              </a:lnSpc>
              <a:spcBef>
                <a:spcPts val="1000"/>
              </a:spcBef>
              <a:buSzPct val="100000"/>
              <a:buFont typeface="Arial" panose="020B0604020202020204" pitchFamily="34" charset="0"/>
              <a:buNone/>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sym typeface="Calibri" panose="020F0502020204030204" pitchFamily="34" charset="0"/>
            </a:endParaRPr>
          </a:p>
        </p:txBody>
      </p:sp>
      <p:sp>
        <p:nvSpPr>
          <p:cNvPr id="8" name="Hộp Văn bản 7">
            <a:extLst>
              <a:ext uri="{FF2B5EF4-FFF2-40B4-BE49-F238E27FC236}">
                <a16:creationId xmlns:a16="http://schemas.microsoft.com/office/drawing/2014/main" id="{615A9090-11A5-9805-92F2-60BD6A2B7E56}"/>
              </a:ext>
            </a:extLst>
          </p:cNvPr>
          <p:cNvSpPr txBox="1"/>
          <p:nvPr/>
        </p:nvSpPr>
        <p:spPr>
          <a:xfrm>
            <a:off x="1152525" y="5878573"/>
            <a:ext cx="9886950" cy="430887"/>
          </a:xfrm>
          <a:prstGeom prst="rect">
            <a:avLst/>
          </a:prstGeom>
          <a:noFill/>
        </p:spPr>
        <p:txBody>
          <a:bodyPr wrap="square">
            <a:spAutoFit/>
          </a:bodyPr>
          <a:lstStyle/>
          <a:p>
            <a:r>
              <a:rPr lang="en-US" sz="1100"/>
              <a:t>Nikolaidis, P., Hammond, N. A., Day, K., Yaghmai, V., Wood, C. G., Mosbach, D. S., … Miller, F. H. (2014). Imaging Features of Benign and Malignant Ampullary and Periampullary Lesions. RadioGraphics, 34(3), 624–641.</a:t>
            </a:r>
            <a:endParaRPr lang="vi-VN" sz="1100"/>
          </a:p>
        </p:txBody>
      </p:sp>
      <p:grpSp>
        <p:nvGrpSpPr>
          <p:cNvPr id="11" name="Nhóm 10">
            <a:extLst>
              <a:ext uri="{FF2B5EF4-FFF2-40B4-BE49-F238E27FC236}">
                <a16:creationId xmlns:a16="http://schemas.microsoft.com/office/drawing/2014/main" id="{22753A79-8906-C103-A6B1-BF6045956F49}"/>
              </a:ext>
            </a:extLst>
          </p:cNvPr>
          <p:cNvGrpSpPr/>
          <p:nvPr/>
        </p:nvGrpSpPr>
        <p:grpSpPr>
          <a:xfrm>
            <a:off x="1152525" y="1850765"/>
            <a:ext cx="9503923" cy="3033023"/>
            <a:chOff x="650011" y="1885210"/>
            <a:chExt cx="9503923" cy="3033023"/>
          </a:xfrm>
        </p:grpSpPr>
        <p:pic>
          <p:nvPicPr>
            <p:cNvPr id="5" name="Hình ảnh 4">
              <a:extLst>
                <a:ext uri="{FF2B5EF4-FFF2-40B4-BE49-F238E27FC236}">
                  <a16:creationId xmlns:a16="http://schemas.microsoft.com/office/drawing/2014/main" id="{E600EDF4-96D2-3299-B8D6-DDA8655CC05B}"/>
                </a:ext>
              </a:extLst>
            </p:cNvPr>
            <p:cNvPicPr>
              <a:picLocks noChangeAspect="1"/>
            </p:cNvPicPr>
            <p:nvPr/>
          </p:nvPicPr>
          <p:blipFill>
            <a:blip r:embed="rId3"/>
            <a:stretch>
              <a:fillRect/>
            </a:stretch>
          </p:blipFill>
          <p:spPr>
            <a:xfrm>
              <a:off x="650011" y="1885210"/>
              <a:ext cx="6256562" cy="3033023"/>
            </a:xfrm>
            <a:prstGeom prst="rect">
              <a:avLst/>
            </a:prstGeom>
          </p:spPr>
        </p:pic>
        <p:pic>
          <p:nvPicPr>
            <p:cNvPr id="7" name="Hình ảnh 6">
              <a:extLst>
                <a:ext uri="{FF2B5EF4-FFF2-40B4-BE49-F238E27FC236}">
                  <a16:creationId xmlns:a16="http://schemas.microsoft.com/office/drawing/2014/main" id="{A2EB975E-8FCF-11A8-0BFA-3CC172FA737D}"/>
                </a:ext>
              </a:extLst>
            </p:cNvPr>
            <p:cNvPicPr>
              <a:picLocks noChangeAspect="1"/>
            </p:cNvPicPr>
            <p:nvPr/>
          </p:nvPicPr>
          <p:blipFill>
            <a:blip r:embed="rId4"/>
            <a:stretch>
              <a:fillRect/>
            </a:stretch>
          </p:blipFill>
          <p:spPr>
            <a:xfrm>
              <a:off x="6906573" y="1885210"/>
              <a:ext cx="3247361" cy="3033023"/>
            </a:xfrm>
            <a:prstGeom prst="rect">
              <a:avLst/>
            </a:prstGeom>
          </p:spPr>
        </p:pic>
      </p:grpSp>
    </p:spTree>
    <p:extLst>
      <p:ext uri="{BB962C8B-B14F-4D97-AF65-F5344CB8AC3E}">
        <p14:creationId xmlns:p14="http://schemas.microsoft.com/office/powerpoint/2010/main" val="40470655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Freeform: Shape 147">
            <a:extLst>
              <a:ext uri="{FF2B5EF4-FFF2-40B4-BE49-F238E27FC236}">
                <a16:creationId xmlns:a16="http://schemas.microsoft.com/office/drawing/2014/main" id="{7AA87DAD-C80B-4B71-B463-E06118E1AF91}"/>
              </a:ext>
            </a:extLst>
          </p:cNvPr>
          <p:cNvSpPr/>
          <p:nvPr/>
        </p:nvSpPr>
        <p:spPr>
          <a:xfrm>
            <a:off x="1409663" y="5435162"/>
            <a:ext cx="377495" cy="355831"/>
          </a:xfrm>
          <a:custGeom>
            <a:avLst/>
            <a:gdLst>
              <a:gd name="connsiteX0" fmla="*/ 12304 w 377495"/>
              <a:gd name="connsiteY0" fmla="*/ 24873 h 355831"/>
              <a:gd name="connsiteX1" fmla="*/ 73264 w 377495"/>
              <a:gd name="connsiteY1" fmla="*/ 352533 h 355831"/>
              <a:gd name="connsiteX2" fmla="*/ 370444 w 377495"/>
              <a:gd name="connsiteY2" fmla="*/ 184893 h 355831"/>
              <a:gd name="connsiteX3" fmla="*/ 263764 w 377495"/>
              <a:gd name="connsiteY3" fmla="*/ 40113 h 355831"/>
              <a:gd name="connsiteX4" fmla="*/ 12304 w 377495"/>
              <a:gd name="connsiteY4" fmla="*/ 24873 h 35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495" h="355831">
                <a:moveTo>
                  <a:pt x="12304" y="24873"/>
                </a:moveTo>
                <a:cubicBezTo>
                  <a:pt x="-19446" y="76943"/>
                  <a:pt x="13574" y="325863"/>
                  <a:pt x="73264" y="352533"/>
                </a:cubicBezTo>
                <a:cubicBezTo>
                  <a:pt x="132954" y="379203"/>
                  <a:pt x="338694" y="236963"/>
                  <a:pt x="370444" y="184893"/>
                </a:cubicBezTo>
                <a:cubicBezTo>
                  <a:pt x="402194" y="132823"/>
                  <a:pt x="319644" y="65513"/>
                  <a:pt x="263764" y="40113"/>
                </a:cubicBezTo>
                <a:cubicBezTo>
                  <a:pt x="207884" y="14713"/>
                  <a:pt x="44054" y="-27197"/>
                  <a:pt x="12304" y="24873"/>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457200" algn="ctr" defTabSz="457200" rtl="0" eaLnBrk="1" fontAlgn="auto" latinLnBrk="0" hangingPunct="1">
              <a:lnSpc>
                <a:spcPct val="90000"/>
              </a:lnSpc>
              <a:spcBef>
                <a:spcPts val="1000"/>
              </a:spcBef>
              <a:spcAft>
                <a:spcPts val="0"/>
              </a:spcAft>
              <a:buClrTx/>
              <a:buSzPct val="100000"/>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 name="Hộp Văn bản 1">
            <a:extLst>
              <a:ext uri="{FF2B5EF4-FFF2-40B4-BE49-F238E27FC236}">
                <a16:creationId xmlns:a16="http://schemas.microsoft.com/office/drawing/2014/main" id="{45BE9921-35AA-4150-BFB4-D62331CEB36D}"/>
              </a:ext>
            </a:extLst>
          </p:cNvPr>
          <p:cNvSpPr txBox="1"/>
          <p:nvPr/>
        </p:nvSpPr>
        <p:spPr>
          <a:xfrm>
            <a:off x="1124768" y="2062487"/>
            <a:ext cx="9557087" cy="3785652"/>
          </a:xfrm>
          <a:prstGeom prst="rect">
            <a:avLst/>
          </a:prstGeom>
          <a:solidFill>
            <a:schemeClr val="bg1">
              <a:lumMod val="95000"/>
              <a:alpha val="50000"/>
            </a:schemeClr>
          </a:solidFill>
        </p:spPr>
        <p:txBody>
          <a:bodyPr wrap="square" rtlCol="0">
            <a:spAutoFit/>
          </a:bodyPr>
          <a:lstStyle/>
          <a:p>
            <a:r>
              <a:rPr lang="vi-VN" sz="2400" u="sng" dirty="0">
                <a:latin typeface="Arial (Body)"/>
              </a:rPr>
              <a:t>ERCP</a:t>
            </a:r>
            <a:r>
              <a:rPr lang="vi-VN" sz="2400" dirty="0">
                <a:latin typeface="Arial (Body)"/>
              </a:rPr>
              <a:t>: </a:t>
            </a:r>
          </a:p>
          <a:p>
            <a:pPr marL="285750" indent="-285750">
              <a:buFontTx/>
              <a:buChar char="-"/>
            </a:pPr>
            <a:r>
              <a:rPr lang="en-US" sz="2400" dirty="0" err="1">
                <a:latin typeface="Arial (Body)"/>
              </a:rPr>
              <a:t>Có</a:t>
            </a:r>
            <a:r>
              <a:rPr lang="en-US" sz="2400" dirty="0">
                <a:latin typeface="Arial (Body)"/>
              </a:rPr>
              <a:t> </a:t>
            </a:r>
            <a:r>
              <a:rPr lang="en-US" sz="2400" dirty="0" err="1">
                <a:latin typeface="Arial (Body)"/>
              </a:rPr>
              <a:t>thể</a:t>
            </a:r>
            <a:r>
              <a:rPr lang="en-US" sz="2400" dirty="0">
                <a:latin typeface="Arial (Body)"/>
              </a:rPr>
              <a:t> </a:t>
            </a:r>
            <a:r>
              <a:rPr lang="en-US" sz="2400" dirty="0" err="1">
                <a:latin typeface="Arial (Body)"/>
              </a:rPr>
              <a:t>phát</a:t>
            </a:r>
            <a:r>
              <a:rPr lang="en-US" sz="2400" dirty="0">
                <a:latin typeface="Arial (Body)"/>
              </a:rPr>
              <a:t> </a:t>
            </a:r>
            <a:r>
              <a:rPr lang="en-US" sz="2400" dirty="0" err="1">
                <a:latin typeface="Arial (Body)"/>
              </a:rPr>
              <a:t>hiện</a:t>
            </a:r>
            <a:r>
              <a:rPr lang="en-US" sz="2400" dirty="0">
                <a:latin typeface="Arial (Body)"/>
              </a:rPr>
              <a:t> u </a:t>
            </a:r>
            <a:r>
              <a:rPr lang="en-US" sz="2400" dirty="0" err="1">
                <a:latin typeface="Arial (Body)"/>
              </a:rPr>
              <a:t>trong</a:t>
            </a:r>
            <a:r>
              <a:rPr lang="en-US" sz="2400" dirty="0">
                <a:latin typeface="Arial (Body)"/>
              </a:rPr>
              <a:t> </a:t>
            </a:r>
            <a:r>
              <a:rPr lang="en-US" sz="2400" dirty="0" err="1">
                <a:latin typeface="Arial (Body)"/>
              </a:rPr>
              <a:t>trường</a:t>
            </a:r>
            <a:r>
              <a:rPr lang="en-US" sz="2400" dirty="0">
                <a:latin typeface="Arial (Body)"/>
              </a:rPr>
              <a:t> </a:t>
            </a:r>
            <a:r>
              <a:rPr lang="en-US" sz="2400" dirty="0" err="1">
                <a:latin typeface="Arial (Body)"/>
              </a:rPr>
              <a:t>hợp</a:t>
            </a:r>
            <a:r>
              <a:rPr lang="en-US" sz="2400" dirty="0">
                <a:latin typeface="Arial (Body)"/>
              </a:rPr>
              <a:t> </a:t>
            </a:r>
            <a:r>
              <a:rPr lang="en-US" sz="2400" dirty="0" err="1">
                <a:latin typeface="Arial (Body)"/>
              </a:rPr>
              <a:t>nghi</a:t>
            </a:r>
            <a:r>
              <a:rPr lang="en-US" sz="2400" dirty="0">
                <a:latin typeface="Arial (Body)"/>
              </a:rPr>
              <a:t> </a:t>
            </a:r>
            <a:r>
              <a:rPr lang="en-US" sz="2400" dirty="0" err="1">
                <a:latin typeface="Arial (Body)"/>
              </a:rPr>
              <a:t>ngờ</a:t>
            </a:r>
            <a:r>
              <a:rPr lang="en-US" sz="2400" dirty="0">
                <a:latin typeface="Arial (Body)"/>
              </a:rPr>
              <a:t> </a:t>
            </a:r>
            <a:r>
              <a:rPr lang="en-US" sz="2400" dirty="0" err="1">
                <a:latin typeface="Arial (Body)"/>
              </a:rPr>
              <a:t>nhưng</a:t>
            </a:r>
            <a:r>
              <a:rPr lang="en-US" sz="2400" dirty="0">
                <a:latin typeface="Arial (Body)"/>
              </a:rPr>
              <a:t> </a:t>
            </a:r>
            <a:r>
              <a:rPr lang="en-US" sz="2400" dirty="0" err="1">
                <a:latin typeface="Arial (Body)"/>
              </a:rPr>
              <a:t>không</a:t>
            </a:r>
            <a:r>
              <a:rPr lang="en-US" sz="2400" dirty="0">
                <a:latin typeface="Arial (Body)"/>
              </a:rPr>
              <a:t> </a:t>
            </a:r>
            <a:r>
              <a:rPr lang="en-US" sz="2400" dirty="0" err="1">
                <a:latin typeface="Arial (Body)"/>
              </a:rPr>
              <a:t>thấy</a:t>
            </a:r>
            <a:r>
              <a:rPr lang="en-US" sz="2400" dirty="0">
                <a:latin typeface="Arial (Body)"/>
              </a:rPr>
              <a:t> </a:t>
            </a:r>
            <a:r>
              <a:rPr lang="en-US" sz="2400" dirty="0" err="1">
                <a:latin typeface="Arial (Body)"/>
              </a:rPr>
              <a:t>trên</a:t>
            </a:r>
            <a:r>
              <a:rPr lang="en-US" sz="2400" dirty="0">
                <a:latin typeface="Arial (Body)"/>
              </a:rPr>
              <a:t> CT </a:t>
            </a:r>
            <a:r>
              <a:rPr lang="en-US" sz="2400" dirty="0" err="1">
                <a:latin typeface="Arial (Body)"/>
              </a:rPr>
              <a:t>và</a:t>
            </a:r>
            <a:r>
              <a:rPr lang="en-US" sz="2400" dirty="0">
                <a:latin typeface="Arial (Body)"/>
              </a:rPr>
              <a:t> MRI </a:t>
            </a:r>
          </a:p>
          <a:p>
            <a:pPr marL="285750" indent="-285750">
              <a:buFontTx/>
              <a:buChar char="-"/>
            </a:pPr>
            <a:r>
              <a:rPr lang="en-US" sz="2400" dirty="0" err="1">
                <a:latin typeface="Arial (Body)"/>
              </a:rPr>
              <a:t>Độ</a:t>
            </a:r>
            <a:r>
              <a:rPr lang="en-US" sz="2400" dirty="0">
                <a:latin typeface="Arial (Body)"/>
              </a:rPr>
              <a:t> </a:t>
            </a:r>
            <a:r>
              <a:rPr lang="en-US" sz="2400" dirty="0" err="1">
                <a:latin typeface="Arial (Body)"/>
              </a:rPr>
              <a:t>nhạy</a:t>
            </a:r>
            <a:r>
              <a:rPr lang="en-US" sz="2400" dirty="0">
                <a:latin typeface="Arial (Body)"/>
              </a:rPr>
              <a:t>: 92%, </a:t>
            </a:r>
            <a:r>
              <a:rPr lang="en-US" sz="2400" dirty="0" err="1">
                <a:latin typeface="Arial (Body)"/>
              </a:rPr>
              <a:t>độ</a:t>
            </a:r>
            <a:r>
              <a:rPr lang="en-US" sz="2400" dirty="0">
                <a:latin typeface="Arial (Body)"/>
              </a:rPr>
              <a:t> </a:t>
            </a:r>
            <a:r>
              <a:rPr lang="en-US" sz="2400" dirty="0" err="1">
                <a:latin typeface="Arial (Body)"/>
              </a:rPr>
              <a:t>đặc</a:t>
            </a:r>
            <a:r>
              <a:rPr lang="en-US" sz="2400" dirty="0">
                <a:latin typeface="Arial (Body)"/>
              </a:rPr>
              <a:t> </a:t>
            </a:r>
            <a:r>
              <a:rPr lang="en-US" sz="2400" dirty="0" err="1">
                <a:latin typeface="Arial (Body)"/>
              </a:rPr>
              <a:t>hiệu</a:t>
            </a:r>
            <a:r>
              <a:rPr lang="en-US" sz="2400" dirty="0">
                <a:latin typeface="Arial (Body)"/>
              </a:rPr>
              <a:t>: 96% </a:t>
            </a:r>
            <a:r>
              <a:rPr lang="en-US" sz="2400" dirty="0" err="1">
                <a:latin typeface="Arial (Body)"/>
              </a:rPr>
              <a:t>trong</a:t>
            </a:r>
            <a:r>
              <a:rPr lang="en-US" sz="2400" dirty="0">
                <a:latin typeface="Arial (Body)"/>
              </a:rPr>
              <a:t> </a:t>
            </a:r>
            <a:r>
              <a:rPr lang="en-US" sz="2400" dirty="0" err="1">
                <a:latin typeface="Arial (Body)"/>
              </a:rPr>
              <a:t>ung</a:t>
            </a:r>
            <a:r>
              <a:rPr lang="en-US" sz="2400" dirty="0">
                <a:latin typeface="Arial (Body)"/>
              </a:rPr>
              <a:t> </a:t>
            </a:r>
            <a:r>
              <a:rPr lang="en-US" sz="2400" dirty="0" err="1">
                <a:latin typeface="Arial (Body)"/>
              </a:rPr>
              <a:t>thư</a:t>
            </a:r>
            <a:r>
              <a:rPr lang="en-US" sz="2400" dirty="0">
                <a:latin typeface="Arial (Body)"/>
              </a:rPr>
              <a:t> </a:t>
            </a:r>
            <a:r>
              <a:rPr lang="en-US" sz="2400" dirty="0" err="1">
                <a:latin typeface="Arial (Body)"/>
              </a:rPr>
              <a:t>tụy</a:t>
            </a:r>
            <a:r>
              <a:rPr lang="en-US" sz="2400" dirty="0">
                <a:latin typeface="Arial (Body)"/>
              </a:rPr>
              <a:t> [1] </a:t>
            </a:r>
          </a:p>
          <a:p>
            <a:pPr marL="285750" indent="-285750">
              <a:buFontTx/>
              <a:buChar char="-"/>
            </a:pPr>
            <a:r>
              <a:rPr lang="en-US" sz="2400" dirty="0" err="1">
                <a:latin typeface="Arial (Body)"/>
              </a:rPr>
              <a:t>Dấu</a:t>
            </a:r>
            <a:r>
              <a:rPr lang="en-US" sz="2400" dirty="0">
                <a:latin typeface="Arial (Body)"/>
              </a:rPr>
              <a:t> </a:t>
            </a:r>
            <a:r>
              <a:rPr lang="en-US" sz="2400" dirty="0" err="1">
                <a:latin typeface="Arial (Body)"/>
              </a:rPr>
              <a:t>hiệu</a:t>
            </a:r>
            <a:r>
              <a:rPr lang="en-US" sz="2400" dirty="0">
                <a:latin typeface="Arial (Body)"/>
              </a:rPr>
              <a:t>: </a:t>
            </a:r>
            <a:r>
              <a:rPr lang="en-US" sz="2400" dirty="0" err="1">
                <a:latin typeface="Arial (Body)"/>
              </a:rPr>
              <a:t>chít</a:t>
            </a:r>
            <a:r>
              <a:rPr lang="en-US" sz="2400" dirty="0">
                <a:latin typeface="Arial (Body)"/>
              </a:rPr>
              <a:t> </a:t>
            </a:r>
            <a:r>
              <a:rPr lang="en-US" sz="2400" dirty="0" err="1">
                <a:latin typeface="Arial (Body)"/>
              </a:rPr>
              <a:t>hẹp</a:t>
            </a:r>
            <a:r>
              <a:rPr lang="en-US" sz="2400" dirty="0">
                <a:latin typeface="Arial (Body)"/>
              </a:rPr>
              <a:t> </a:t>
            </a:r>
            <a:r>
              <a:rPr lang="en-US" sz="2400" dirty="0" err="1">
                <a:latin typeface="Arial (Body)"/>
              </a:rPr>
              <a:t>bất</a:t>
            </a:r>
            <a:r>
              <a:rPr lang="en-US" sz="2400" dirty="0">
                <a:latin typeface="Arial (Body)"/>
              </a:rPr>
              <a:t> </a:t>
            </a:r>
            <a:r>
              <a:rPr lang="en-US" sz="2400" dirty="0" err="1">
                <a:latin typeface="Arial (Body)"/>
              </a:rPr>
              <a:t>thường</a:t>
            </a:r>
            <a:r>
              <a:rPr lang="en-US" sz="2400" dirty="0">
                <a:latin typeface="Arial (Body)"/>
              </a:rPr>
              <a:t> </a:t>
            </a:r>
            <a:r>
              <a:rPr lang="en-US" sz="2400" dirty="0" err="1">
                <a:latin typeface="Arial (Body)"/>
              </a:rPr>
              <a:t>và</a:t>
            </a:r>
            <a:r>
              <a:rPr lang="en-US" sz="2400" dirty="0">
                <a:latin typeface="Arial (Body)"/>
              </a:rPr>
              <a:t> </a:t>
            </a:r>
            <a:r>
              <a:rPr lang="en-US" sz="2400" dirty="0" err="1">
                <a:latin typeface="Arial (Body)"/>
              </a:rPr>
              <a:t>dãn</a:t>
            </a:r>
            <a:r>
              <a:rPr lang="en-US" sz="2400" dirty="0">
                <a:latin typeface="Arial (Body)"/>
              </a:rPr>
              <a:t> </a:t>
            </a:r>
            <a:r>
              <a:rPr lang="en-US" sz="2400" dirty="0" err="1">
                <a:latin typeface="Arial (Body)"/>
              </a:rPr>
              <a:t>ở</a:t>
            </a:r>
            <a:r>
              <a:rPr lang="en-US" sz="2400" dirty="0">
                <a:latin typeface="Arial (Body)"/>
              </a:rPr>
              <a:t> </a:t>
            </a:r>
            <a:r>
              <a:rPr lang="en-US" sz="2400" dirty="0" err="1">
                <a:latin typeface="Arial (Body)"/>
              </a:rPr>
              <a:t>phần</a:t>
            </a:r>
            <a:r>
              <a:rPr lang="en-US" sz="2400" dirty="0">
                <a:latin typeface="Arial (Body)"/>
              </a:rPr>
              <a:t> </a:t>
            </a:r>
            <a:r>
              <a:rPr lang="en-US" sz="2400" dirty="0" err="1">
                <a:latin typeface="Arial (Body)"/>
              </a:rPr>
              <a:t>xa</a:t>
            </a:r>
            <a:r>
              <a:rPr lang="en-US" sz="2400" dirty="0">
                <a:latin typeface="Arial (Body)"/>
              </a:rPr>
              <a:t> </a:t>
            </a:r>
            <a:r>
              <a:rPr lang="en-US" sz="2400" dirty="0" err="1">
                <a:latin typeface="Arial (Body)"/>
              </a:rPr>
              <a:t>của</a:t>
            </a:r>
            <a:r>
              <a:rPr lang="en-US" sz="2400" dirty="0">
                <a:latin typeface="Arial (Body)"/>
              </a:rPr>
              <a:t> </a:t>
            </a:r>
            <a:r>
              <a:rPr lang="en-US" sz="2400" dirty="0" err="1">
                <a:latin typeface="Arial (Body)"/>
              </a:rPr>
              <a:t>ống</a:t>
            </a:r>
            <a:r>
              <a:rPr lang="en-US" sz="2400" dirty="0">
                <a:latin typeface="Arial (Body)"/>
              </a:rPr>
              <a:t> </a:t>
            </a:r>
            <a:r>
              <a:rPr lang="en-US" sz="2400" dirty="0" err="1">
                <a:latin typeface="Arial (Body)"/>
              </a:rPr>
              <a:t>tụy</a:t>
            </a:r>
            <a:r>
              <a:rPr lang="en-US" sz="2400" dirty="0">
                <a:latin typeface="Arial (Body)"/>
              </a:rPr>
              <a:t> hay OMC </a:t>
            </a:r>
          </a:p>
          <a:p>
            <a:pPr marL="285750" indent="-285750">
              <a:buFontTx/>
              <a:buChar char="-"/>
            </a:pPr>
            <a:r>
              <a:rPr lang="en-US" sz="2400" dirty="0" err="1">
                <a:latin typeface="Arial (Body)"/>
              </a:rPr>
              <a:t>Có</a:t>
            </a:r>
            <a:r>
              <a:rPr lang="en-US" sz="2400" dirty="0">
                <a:latin typeface="Arial (Body)"/>
              </a:rPr>
              <a:t> </a:t>
            </a:r>
            <a:r>
              <a:rPr lang="en-US" sz="2400" dirty="0" err="1">
                <a:latin typeface="Arial (Body)"/>
              </a:rPr>
              <a:t>thể</a:t>
            </a:r>
            <a:r>
              <a:rPr lang="en-US" sz="2400" dirty="0">
                <a:latin typeface="Arial (Body)"/>
              </a:rPr>
              <a:t> </a:t>
            </a:r>
            <a:r>
              <a:rPr lang="en-US" sz="2400" dirty="0" err="1">
                <a:latin typeface="Arial (Body)"/>
              </a:rPr>
              <a:t>lấy</a:t>
            </a:r>
            <a:r>
              <a:rPr lang="en-US" sz="2400" dirty="0">
                <a:latin typeface="Arial (Body)"/>
              </a:rPr>
              <a:t> </a:t>
            </a:r>
            <a:r>
              <a:rPr lang="en-US" sz="2400" dirty="0" err="1">
                <a:latin typeface="Arial (Body)"/>
              </a:rPr>
              <a:t>mẫu</a:t>
            </a:r>
            <a:r>
              <a:rPr lang="en-US" sz="2400" dirty="0">
                <a:latin typeface="Arial (Body)"/>
              </a:rPr>
              <a:t> </a:t>
            </a:r>
            <a:r>
              <a:rPr lang="en-US" sz="2400" dirty="0" err="1">
                <a:latin typeface="Arial (Body)"/>
              </a:rPr>
              <a:t>đánh</a:t>
            </a:r>
            <a:r>
              <a:rPr lang="en-US" sz="2400" dirty="0">
                <a:latin typeface="Arial (Body)"/>
              </a:rPr>
              <a:t> </a:t>
            </a:r>
            <a:r>
              <a:rPr lang="en-US" sz="2400" dirty="0" err="1">
                <a:latin typeface="Arial (Body)"/>
              </a:rPr>
              <a:t>giá</a:t>
            </a:r>
            <a:r>
              <a:rPr lang="en-US" sz="2400" dirty="0">
                <a:latin typeface="Arial (Body)"/>
              </a:rPr>
              <a:t> </a:t>
            </a:r>
            <a:r>
              <a:rPr lang="en-US" sz="2400" dirty="0" err="1">
                <a:latin typeface="Arial (Body)"/>
              </a:rPr>
              <a:t>bản</a:t>
            </a:r>
            <a:r>
              <a:rPr lang="en-US" sz="2400" dirty="0">
                <a:latin typeface="Arial (Body)"/>
              </a:rPr>
              <a:t> </a:t>
            </a:r>
            <a:r>
              <a:rPr lang="en-US" sz="2400" dirty="0" err="1">
                <a:latin typeface="Arial (Body)"/>
              </a:rPr>
              <a:t>chất</a:t>
            </a:r>
            <a:r>
              <a:rPr lang="en-US" sz="2400" dirty="0">
                <a:latin typeface="Arial (Body)"/>
              </a:rPr>
              <a:t> u</a:t>
            </a:r>
            <a:r>
              <a:rPr lang="vi-VN" sz="2400" dirty="0">
                <a:latin typeface="Arial (Body)"/>
              </a:rPr>
              <a:t> </a:t>
            </a:r>
          </a:p>
          <a:p>
            <a:pPr marL="285750" indent="-285750">
              <a:buFontTx/>
              <a:buChar char="-"/>
            </a:pPr>
            <a:r>
              <a:rPr lang="vi-VN" sz="2400" dirty="0">
                <a:latin typeface="Arial (Body)"/>
              </a:rPr>
              <a:t>Đặt stent giải áp đường mật</a:t>
            </a:r>
          </a:p>
          <a:p>
            <a:pPr marL="285750" indent="-285750">
              <a:buFontTx/>
              <a:buChar char="-"/>
            </a:pPr>
            <a:r>
              <a:rPr lang="vi-VN" sz="2400" dirty="0">
                <a:latin typeface="Arial (Body)"/>
              </a:rPr>
              <a:t>Là thủ thuật xâm lấn, tỷ lệ biến chứng 5-10% [2]</a:t>
            </a:r>
          </a:p>
          <a:p>
            <a:pPr marL="285750" indent="-285750">
              <a:buFontTx/>
              <a:buChar char="-"/>
            </a:pPr>
            <a:r>
              <a:rPr lang="vi-VN" sz="2400" dirty="0">
                <a:latin typeface="Arial (Body)"/>
              </a:rPr>
              <a:t>Không giúp đánh giá xâm lấn</a:t>
            </a:r>
          </a:p>
        </p:txBody>
      </p:sp>
      <p:sp>
        <p:nvSpPr>
          <p:cNvPr id="24" name="Freeform: Shape 23">
            <a:extLst>
              <a:ext uri="{FF2B5EF4-FFF2-40B4-BE49-F238E27FC236}">
                <a16:creationId xmlns:a16="http://schemas.microsoft.com/office/drawing/2014/main" id="{8528E6BF-039B-40A0-83F3-061F667D2490}"/>
              </a:ext>
            </a:extLst>
          </p:cNvPr>
          <p:cNvSpPr/>
          <p:nvPr/>
        </p:nvSpPr>
        <p:spPr>
          <a:xfrm>
            <a:off x="7160575" y="0"/>
            <a:ext cx="5031426" cy="6858000"/>
          </a:xfrm>
          <a:custGeom>
            <a:avLst/>
            <a:gdLst>
              <a:gd name="connsiteX0" fmla="*/ 634 w 4115097"/>
              <a:gd name="connsiteY0" fmla="*/ 0 h 6858000"/>
              <a:gd name="connsiteX1" fmla="*/ 4115097 w 4115097"/>
              <a:gd name="connsiteY1" fmla="*/ 0 h 6858000"/>
              <a:gd name="connsiteX2" fmla="*/ 4115097 w 4115097"/>
              <a:gd name="connsiteY2" fmla="*/ 6858000 h 6858000"/>
              <a:gd name="connsiteX3" fmla="*/ 4112397 w 4115097"/>
              <a:gd name="connsiteY3" fmla="*/ 6858000 h 6858000"/>
              <a:gd name="connsiteX4" fmla="*/ 4056649 w 4115097"/>
              <a:gd name="connsiteY4" fmla="*/ 6811547 h 6858000"/>
              <a:gd name="connsiteX5" fmla="*/ 3632497 w 4115097"/>
              <a:gd name="connsiteY5" fmla="*/ 6121400 h 6858000"/>
              <a:gd name="connsiteX6" fmla="*/ 3048297 w 4115097"/>
              <a:gd name="connsiteY6" fmla="*/ 2540000 h 6858000"/>
              <a:gd name="connsiteX7" fmla="*/ 2260897 w 4115097"/>
              <a:gd name="connsiteY7" fmla="*/ 1054100 h 6858000"/>
              <a:gd name="connsiteX8" fmla="*/ 686097 w 4115097"/>
              <a:gd name="connsiteY8" fmla="*/ 736600 h 6858000"/>
              <a:gd name="connsiteX9" fmla="*/ 0 w 4115097"/>
              <a:gd name="connsiteY9" fmla="*/ 2728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15097" h="6858000">
                <a:moveTo>
                  <a:pt x="634" y="0"/>
                </a:moveTo>
                <a:lnTo>
                  <a:pt x="4115097" y="0"/>
                </a:lnTo>
                <a:lnTo>
                  <a:pt x="4115097" y="6858000"/>
                </a:lnTo>
                <a:lnTo>
                  <a:pt x="4112397" y="6858000"/>
                </a:lnTo>
                <a:lnTo>
                  <a:pt x="4056649" y="6811547"/>
                </a:lnTo>
                <a:cubicBezTo>
                  <a:pt x="3899718" y="6669617"/>
                  <a:pt x="3743622" y="6447367"/>
                  <a:pt x="3632497" y="6121400"/>
                </a:cubicBezTo>
                <a:cubicBezTo>
                  <a:pt x="3378497" y="5376333"/>
                  <a:pt x="3276897" y="3384550"/>
                  <a:pt x="3048297" y="2540000"/>
                </a:cubicBezTo>
                <a:cubicBezTo>
                  <a:pt x="2819697" y="1695450"/>
                  <a:pt x="2654597" y="1354667"/>
                  <a:pt x="2260897" y="1054100"/>
                </a:cubicBezTo>
                <a:cubicBezTo>
                  <a:pt x="1867197" y="753533"/>
                  <a:pt x="1043814" y="948267"/>
                  <a:pt x="686097" y="736600"/>
                </a:cubicBezTo>
                <a:cubicBezTo>
                  <a:pt x="417809" y="577850"/>
                  <a:pt x="25697" y="286941"/>
                  <a:pt x="0" y="27285"/>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457200" algn="ctr" defTabSz="457200" rtl="0" eaLnBrk="1" fontAlgn="auto" latinLnBrk="0" hangingPunct="1">
              <a:lnSpc>
                <a:spcPct val="90000"/>
              </a:lnSpc>
              <a:spcBef>
                <a:spcPts val="1000"/>
              </a:spcBef>
              <a:spcAft>
                <a:spcPts val="0"/>
              </a:spcAft>
              <a:buClrTx/>
              <a:buSzPct val="100000"/>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endParaRPr>
          </a:p>
        </p:txBody>
      </p:sp>
      <p:sp>
        <p:nvSpPr>
          <p:cNvPr id="20" name="TextBox 19">
            <a:extLst>
              <a:ext uri="{FF2B5EF4-FFF2-40B4-BE49-F238E27FC236}">
                <a16:creationId xmlns:a16="http://schemas.microsoft.com/office/drawing/2014/main" id="{AB16553A-CF11-49FB-ADD4-064B47EAACA3}"/>
              </a:ext>
            </a:extLst>
          </p:cNvPr>
          <p:cNvSpPr txBox="1"/>
          <p:nvPr/>
        </p:nvSpPr>
        <p:spPr>
          <a:xfrm>
            <a:off x="533402" y="492718"/>
            <a:ext cx="882648" cy="66082"/>
          </a:xfrm>
          <a:prstGeom prst="roundRect">
            <a:avLst>
              <a:gd name="adj" fmla="val 50000"/>
            </a:avLst>
          </a:pr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ctr" defTabSz="457200" rtl="0" eaLnBrk="1" fontAlgn="auto" latinLnBrk="0" hangingPunct="1">
              <a:lnSpc>
                <a:spcPct val="90000"/>
              </a:lnSpc>
              <a:spcBef>
                <a:spcPts val="1000"/>
              </a:spcBef>
              <a:spcAft>
                <a:spcPts val="0"/>
              </a:spcAft>
              <a:buClrTx/>
              <a:buSzPct val="100000"/>
              <a:buFont typeface="Arial" panose="020B0604020202020204" pitchFamily="34" charset="0"/>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Calibri" panose="020F0502020204030204" pitchFamily="34" charset="0"/>
            </a:endParaRPr>
          </a:p>
        </p:txBody>
      </p:sp>
      <p:sp>
        <p:nvSpPr>
          <p:cNvPr id="146" name="Freeform: Shape 145">
            <a:extLst>
              <a:ext uri="{FF2B5EF4-FFF2-40B4-BE49-F238E27FC236}">
                <a16:creationId xmlns:a16="http://schemas.microsoft.com/office/drawing/2014/main" id="{3642E353-5C93-4A27-902A-8ED41A14CBEF}"/>
              </a:ext>
            </a:extLst>
          </p:cNvPr>
          <p:cNvSpPr/>
          <p:nvPr/>
        </p:nvSpPr>
        <p:spPr>
          <a:xfrm>
            <a:off x="539769" y="5891898"/>
            <a:ext cx="783951" cy="737502"/>
          </a:xfrm>
          <a:custGeom>
            <a:avLst/>
            <a:gdLst>
              <a:gd name="connsiteX0" fmla="*/ 274794 w 1057996"/>
              <a:gd name="connsiteY0" fmla="*/ 134143 h 995309"/>
              <a:gd name="connsiteX1" fmla="*/ 17619 w 1057996"/>
              <a:gd name="connsiteY1" fmla="*/ 762793 h 995309"/>
              <a:gd name="connsiteX2" fmla="*/ 741519 w 1057996"/>
              <a:gd name="connsiteY2" fmla="*/ 981868 h 995309"/>
              <a:gd name="connsiteX3" fmla="*/ 1055844 w 1057996"/>
              <a:gd name="connsiteY3" fmla="*/ 419893 h 995309"/>
              <a:gd name="connsiteX4" fmla="*/ 846294 w 1057996"/>
              <a:gd name="connsiteY4" fmla="*/ 19843 h 995309"/>
              <a:gd name="connsiteX5" fmla="*/ 274794 w 1057996"/>
              <a:gd name="connsiteY5" fmla="*/ 134143 h 99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7996" h="995309">
                <a:moveTo>
                  <a:pt x="274794" y="134143"/>
                </a:moveTo>
                <a:cubicBezTo>
                  <a:pt x="136681" y="257968"/>
                  <a:pt x="-60168" y="621506"/>
                  <a:pt x="17619" y="762793"/>
                </a:cubicBezTo>
                <a:cubicBezTo>
                  <a:pt x="95406" y="904080"/>
                  <a:pt x="568482" y="1039018"/>
                  <a:pt x="741519" y="981868"/>
                </a:cubicBezTo>
                <a:cubicBezTo>
                  <a:pt x="914557" y="924718"/>
                  <a:pt x="1038382" y="580230"/>
                  <a:pt x="1055844" y="419893"/>
                </a:cubicBezTo>
                <a:cubicBezTo>
                  <a:pt x="1073306" y="259556"/>
                  <a:pt x="982819" y="67468"/>
                  <a:pt x="846294" y="19843"/>
                </a:cubicBezTo>
                <a:cubicBezTo>
                  <a:pt x="709769" y="-27782"/>
                  <a:pt x="412907" y="10318"/>
                  <a:pt x="274794" y="134143"/>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457200" algn="ctr" defTabSz="457200" rtl="0" eaLnBrk="1" fontAlgn="auto" latinLnBrk="0" hangingPunct="1">
              <a:lnSpc>
                <a:spcPct val="90000"/>
              </a:lnSpc>
              <a:spcBef>
                <a:spcPts val="1000"/>
              </a:spcBef>
              <a:spcAft>
                <a:spcPts val="0"/>
              </a:spcAft>
              <a:buClrTx/>
              <a:buSzPct val="100000"/>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endParaRPr>
          </a:p>
        </p:txBody>
      </p:sp>
      <p:grpSp>
        <p:nvGrpSpPr>
          <p:cNvPr id="3" name="Group 7">
            <a:extLst>
              <a:ext uri="{FF2B5EF4-FFF2-40B4-BE49-F238E27FC236}">
                <a16:creationId xmlns:a16="http://schemas.microsoft.com/office/drawing/2014/main" id="{6ABB2B83-9EFE-7C9C-0A98-DA1BA50A9F67}"/>
              </a:ext>
            </a:extLst>
          </p:cNvPr>
          <p:cNvGrpSpPr/>
          <p:nvPr/>
        </p:nvGrpSpPr>
        <p:grpSpPr>
          <a:xfrm>
            <a:off x="533401" y="492718"/>
            <a:ext cx="8075021" cy="965827"/>
            <a:chOff x="533401" y="492718"/>
            <a:chExt cx="8075021" cy="965827"/>
          </a:xfrm>
        </p:grpSpPr>
        <p:sp>
          <p:nvSpPr>
            <p:cNvPr id="4" name="TextBox 12">
              <a:extLst>
                <a:ext uri="{FF2B5EF4-FFF2-40B4-BE49-F238E27FC236}">
                  <a16:creationId xmlns:a16="http://schemas.microsoft.com/office/drawing/2014/main" id="{36E51D40-4A0E-04D5-148A-C0E808756FC2}"/>
                </a:ext>
              </a:extLst>
            </p:cNvPr>
            <p:cNvSpPr txBox="1"/>
            <p:nvPr/>
          </p:nvSpPr>
          <p:spPr>
            <a:xfrm>
              <a:off x="533402" y="492718"/>
              <a:ext cx="882648" cy="66082"/>
            </a:xfrm>
            <a:prstGeom prst="roundRect">
              <a:avLst>
                <a:gd name="adj" fmla="val 50000"/>
              </a:avLst>
            </a:pr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ctr" defTabSz="457200" rtl="0" eaLnBrk="1" fontAlgn="auto" latinLnBrk="0" hangingPunct="1">
                <a:lnSpc>
                  <a:spcPct val="90000"/>
                </a:lnSpc>
                <a:spcBef>
                  <a:spcPts val="1000"/>
                </a:spcBef>
                <a:spcAft>
                  <a:spcPts val="0"/>
                </a:spcAft>
                <a:buClrTx/>
                <a:buSzPct val="100000"/>
                <a:buFont typeface="Arial" panose="020B0604020202020204" pitchFamily="34" charset="0"/>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Calibri" panose="020F0502020204030204" pitchFamily="34" charset="0"/>
              </a:endParaRPr>
            </a:p>
          </p:txBody>
        </p:sp>
        <p:sp>
          <p:nvSpPr>
            <p:cNvPr id="5" name="TextBox 13">
              <a:extLst>
                <a:ext uri="{FF2B5EF4-FFF2-40B4-BE49-F238E27FC236}">
                  <a16:creationId xmlns:a16="http://schemas.microsoft.com/office/drawing/2014/main" id="{E6062B8E-CA01-04EB-6DE3-7556797C886F}"/>
                </a:ext>
              </a:extLst>
            </p:cNvPr>
            <p:cNvSpPr txBox="1"/>
            <p:nvPr/>
          </p:nvSpPr>
          <p:spPr>
            <a:xfrm>
              <a:off x="533401" y="966102"/>
              <a:ext cx="8075021" cy="492443"/>
            </a:xfrm>
            <a:prstGeom prst="rect">
              <a:avLst/>
            </a:prstGeom>
            <a:noFill/>
          </p:spPr>
          <p:txBody>
            <a:bodyPr wrap="square" lIns="0" tIns="0" rIns="0" bIns="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3200" b="1" i="0" u="none" strike="noStrike" kern="1200" cap="none" spc="0" normalizeH="0" baseline="0" noProof="0">
                  <a:ln>
                    <a:noFill/>
                  </a:ln>
                  <a:solidFill>
                    <a:prstClr val="black"/>
                  </a:solidFill>
                  <a:effectLst/>
                  <a:uLnTx/>
                  <a:uFillTx/>
                  <a:latin typeface="Arial" panose="020B0604020202020204" pitchFamily="34" charset="0"/>
                  <a:ea typeface="Segoe UI Black" panose="020B0A02040204020203" pitchFamily="34" charset="0"/>
                  <a:cs typeface="Arial" panose="020B0604020202020204" pitchFamily="34" charset="0"/>
                </a:rPr>
                <a:t>1. Có u hay không, u cơ quan nào?</a:t>
              </a:r>
              <a:endParaRPr kumimoji="0" lang="en-US" sz="3200" b="1" i="0" u="none" strike="noStrike" kern="1200" cap="none" spc="0" normalizeH="0" baseline="0" noProof="0">
                <a:ln>
                  <a:noFill/>
                </a:ln>
                <a:solidFill>
                  <a:prstClr val="black"/>
                </a:solidFill>
                <a:effectLst/>
                <a:uLnTx/>
                <a:uFillTx/>
                <a:latin typeface="Arial" panose="020B0604020202020204" pitchFamily="34" charset="0"/>
                <a:ea typeface="Segoe UI Black" panose="020B0A02040204020203" pitchFamily="34" charset="0"/>
                <a:cs typeface="Arial" panose="020B0604020202020204" pitchFamily="34" charset="0"/>
              </a:endParaRPr>
            </a:p>
          </p:txBody>
        </p:sp>
      </p:grpSp>
      <p:cxnSp>
        <p:nvCxnSpPr>
          <p:cNvPr id="6" name="Đường nối Thẳng 5">
            <a:extLst>
              <a:ext uri="{FF2B5EF4-FFF2-40B4-BE49-F238E27FC236}">
                <a16:creationId xmlns:a16="http://schemas.microsoft.com/office/drawing/2014/main" id="{8734CA55-16D3-FFE7-DA93-1455347C358D}"/>
              </a:ext>
            </a:extLst>
          </p:cNvPr>
          <p:cNvCxnSpPr>
            <a:cxnSpLocks/>
          </p:cNvCxnSpPr>
          <p:nvPr/>
        </p:nvCxnSpPr>
        <p:spPr>
          <a:xfrm>
            <a:off x="851081" y="1878910"/>
            <a:ext cx="0" cy="3265714"/>
          </a:xfrm>
          <a:prstGeom prst="line">
            <a:avLst/>
          </a:prstGeom>
        </p:spPr>
        <p:style>
          <a:lnRef idx="1">
            <a:schemeClr val="accent2"/>
          </a:lnRef>
          <a:fillRef idx="0">
            <a:schemeClr val="accent2"/>
          </a:fillRef>
          <a:effectRef idx="0">
            <a:schemeClr val="accent2"/>
          </a:effectRef>
          <a:fontRef idx="minor">
            <a:schemeClr val="tx1"/>
          </a:fontRef>
        </p:style>
      </p:cxnSp>
      <p:sp>
        <p:nvSpPr>
          <p:cNvPr id="7" name="TextBox 116">
            <a:extLst>
              <a:ext uri="{FF2B5EF4-FFF2-40B4-BE49-F238E27FC236}">
                <a16:creationId xmlns:a16="http://schemas.microsoft.com/office/drawing/2014/main" id="{9CCAA2FD-B28C-EDA3-67F3-DAF749279EF0}"/>
              </a:ext>
            </a:extLst>
          </p:cNvPr>
          <p:cNvSpPr txBox="1"/>
          <p:nvPr/>
        </p:nvSpPr>
        <p:spPr>
          <a:xfrm>
            <a:off x="706753" y="2181572"/>
            <a:ext cx="278677" cy="278677"/>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ctr" defTabSz="457200" rtl="0" eaLnBrk="1" fontAlgn="auto" latinLnBrk="0" hangingPunct="1">
              <a:lnSpc>
                <a:spcPct val="90000"/>
              </a:lnSpc>
              <a:spcBef>
                <a:spcPts val="1000"/>
              </a:spcBef>
              <a:spcAft>
                <a:spcPts val="0"/>
              </a:spcAft>
              <a:buClrTx/>
              <a:buSzPct val="100000"/>
              <a:buFont typeface="Arial" panose="020B0604020202020204" pitchFamily="34" charset="0"/>
              <a:buNone/>
              <a:tabLst/>
              <a:defRPr/>
            </a:pPr>
            <a:endParaRPr kumimoji="0" lang="en-ID"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Calibri" panose="020F0502020204030204" pitchFamily="34" charset="0"/>
            </a:endParaRPr>
          </a:p>
        </p:txBody>
      </p:sp>
      <p:sp>
        <p:nvSpPr>
          <p:cNvPr id="9" name="Hộp Văn bản 8">
            <a:extLst>
              <a:ext uri="{FF2B5EF4-FFF2-40B4-BE49-F238E27FC236}">
                <a16:creationId xmlns:a16="http://schemas.microsoft.com/office/drawing/2014/main" id="{A735DC49-4D89-14BB-7166-F8E4741B96EE}"/>
              </a:ext>
            </a:extLst>
          </p:cNvPr>
          <p:cNvSpPr txBox="1"/>
          <p:nvPr/>
        </p:nvSpPr>
        <p:spPr>
          <a:xfrm>
            <a:off x="946478" y="5965172"/>
            <a:ext cx="10844691" cy="400110"/>
          </a:xfrm>
          <a:prstGeom prst="rect">
            <a:avLst/>
          </a:prstGeom>
          <a:noFill/>
        </p:spPr>
        <p:txBody>
          <a:bodyPr wrap="square">
            <a:spAutoFit/>
          </a:bodyPr>
          <a:lstStyle/>
          <a:p>
            <a:r>
              <a:rPr lang="vi-VN" sz="1000">
                <a:latin typeface="Roboto" panose="02000000000000000000" pitchFamily="2" charset="0"/>
              </a:rPr>
              <a:t>[1]</a:t>
            </a:r>
            <a:r>
              <a:rPr lang="en-US" sz="1000">
                <a:latin typeface="Roboto" panose="02000000000000000000" pitchFamily="2" charset="0"/>
              </a:rPr>
              <a:t> Carlos Castillo. </a:t>
            </a:r>
            <a:r>
              <a:rPr lang="en-US" sz="1000"/>
              <a:t>Clinical manifestations, diagnosis, and staging of exocrine pancreatic cancer. Uptodate 2022.</a:t>
            </a:r>
            <a:endParaRPr lang="vi-VN" sz="1000">
              <a:latin typeface="Roboto" panose="02000000000000000000" pitchFamily="2" charset="0"/>
            </a:endParaRPr>
          </a:p>
          <a:p>
            <a:r>
              <a:rPr lang="vi-VN" sz="1000">
                <a:latin typeface="Roboto" panose="02000000000000000000" pitchFamily="2" charset="0"/>
              </a:rPr>
              <a:t>[2] </a:t>
            </a:r>
            <a:r>
              <a:rPr lang="vi-VN" sz="1000" b="0" i="0">
                <a:effectLst/>
                <a:latin typeface="Roboto" panose="02000000000000000000" pitchFamily="2" charset="0"/>
              </a:rPr>
              <a:t>Szary NM, Al-Kawas FH. Complications of endoscopic retrograde cholangiopancreatography: how to avoid and manage them. Gastroenterol Hepatol (N Y). 2013 Aug;9(8):496-504.</a:t>
            </a:r>
          </a:p>
        </p:txBody>
      </p:sp>
    </p:spTree>
    <p:extLst>
      <p:ext uri="{BB962C8B-B14F-4D97-AF65-F5344CB8AC3E}">
        <p14:creationId xmlns:p14="http://schemas.microsoft.com/office/powerpoint/2010/main" val="21386341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45BE9921-35AA-4150-BFB4-D62331CEB36D}"/>
              </a:ext>
            </a:extLst>
          </p:cNvPr>
          <p:cNvSpPr txBox="1"/>
          <p:nvPr/>
        </p:nvSpPr>
        <p:spPr>
          <a:xfrm>
            <a:off x="1124767" y="1705861"/>
            <a:ext cx="10488112" cy="3693319"/>
          </a:xfrm>
          <a:prstGeom prst="rect">
            <a:avLst/>
          </a:prstGeom>
          <a:solidFill>
            <a:schemeClr val="bg1">
              <a:lumMod val="95000"/>
              <a:alpha val="50000"/>
            </a:scheme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EUS: </a:t>
            </a:r>
          </a:p>
          <a:p>
            <a:pPr marL="285750" marR="0" lvl="0" indent="-285750" algn="l" defTabSz="4572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Nhạy hơn CT, độ nhạy trong ung thư tụy 80-95% [1]</a:t>
            </a:r>
          </a:p>
          <a:p>
            <a:pPr marL="285750" marR="0" lvl="0" indent="-285750" algn="l" defTabSz="4572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Phát hiện u nhỏ hơn 2 cm mà CT có thể bỏ sót</a:t>
            </a:r>
          </a:p>
          <a:p>
            <a:pPr marL="285750" marR="0" lvl="0" indent="-285750" algn="l" defTabSz="4572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Có thể lấy mẫu đánh giá bản chất u </a:t>
            </a:r>
          </a:p>
          <a:p>
            <a:pPr marL="285750" marR="0" lvl="0" indent="-285750" algn="l" defTabSz="4572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Là thủ thuật xâm lấn, tỷ lệ biến chứng: 0,1-1% [1]</a:t>
            </a:r>
          </a:p>
          <a:p>
            <a:pPr marL="285750" marR="0" lvl="0" indent="-285750" algn="l" defTabSz="4572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Nhược điểm: phụ thuộc người làm, chi phí, tính sẵn có</a:t>
            </a:r>
          </a:p>
          <a:p>
            <a:pPr marL="285750" marR="0" lvl="0" indent="-285750" algn="l" defTabSz="4572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Sử dụng khi nghi ngờ nhưng không thấy u trên CT và MRI</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PTC:</a:t>
            </a:r>
          </a:p>
          <a:p>
            <a:pPr marL="285750" marR="0" lvl="0" indent="-285750" algn="l" defTabSz="4572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Có thể khảo sát đường mật, lấy mẫu, giải áp đường mật</a:t>
            </a:r>
          </a:p>
          <a:p>
            <a:pPr marL="285750" marR="0" lvl="0" indent="-285750" algn="l" defTabSz="4572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Không khảo sát được ống tụy</a:t>
            </a:r>
          </a:p>
          <a:p>
            <a:pPr marL="285750" marR="0" lvl="0" indent="-285750" algn="l" defTabSz="4572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Biến chứng nhiều hơn ERCP, EUS [2] </a:t>
            </a:r>
          </a:p>
          <a:p>
            <a:pPr marL="285750" marR="0" lvl="0" indent="-285750" algn="l" defTabSz="4572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Hiện nay ít được sử dụng</a:t>
            </a:r>
          </a:p>
        </p:txBody>
      </p:sp>
      <p:sp>
        <p:nvSpPr>
          <p:cNvPr id="24" name="Freeform: Shape 23">
            <a:extLst>
              <a:ext uri="{FF2B5EF4-FFF2-40B4-BE49-F238E27FC236}">
                <a16:creationId xmlns:a16="http://schemas.microsoft.com/office/drawing/2014/main" id="{8528E6BF-039B-40A0-83F3-061F667D2490}"/>
              </a:ext>
            </a:extLst>
          </p:cNvPr>
          <p:cNvSpPr/>
          <p:nvPr/>
        </p:nvSpPr>
        <p:spPr>
          <a:xfrm>
            <a:off x="7160575" y="0"/>
            <a:ext cx="5031426" cy="6858000"/>
          </a:xfrm>
          <a:custGeom>
            <a:avLst/>
            <a:gdLst>
              <a:gd name="connsiteX0" fmla="*/ 634 w 4115097"/>
              <a:gd name="connsiteY0" fmla="*/ 0 h 6858000"/>
              <a:gd name="connsiteX1" fmla="*/ 4115097 w 4115097"/>
              <a:gd name="connsiteY1" fmla="*/ 0 h 6858000"/>
              <a:gd name="connsiteX2" fmla="*/ 4115097 w 4115097"/>
              <a:gd name="connsiteY2" fmla="*/ 6858000 h 6858000"/>
              <a:gd name="connsiteX3" fmla="*/ 4112397 w 4115097"/>
              <a:gd name="connsiteY3" fmla="*/ 6858000 h 6858000"/>
              <a:gd name="connsiteX4" fmla="*/ 4056649 w 4115097"/>
              <a:gd name="connsiteY4" fmla="*/ 6811547 h 6858000"/>
              <a:gd name="connsiteX5" fmla="*/ 3632497 w 4115097"/>
              <a:gd name="connsiteY5" fmla="*/ 6121400 h 6858000"/>
              <a:gd name="connsiteX6" fmla="*/ 3048297 w 4115097"/>
              <a:gd name="connsiteY6" fmla="*/ 2540000 h 6858000"/>
              <a:gd name="connsiteX7" fmla="*/ 2260897 w 4115097"/>
              <a:gd name="connsiteY7" fmla="*/ 1054100 h 6858000"/>
              <a:gd name="connsiteX8" fmla="*/ 686097 w 4115097"/>
              <a:gd name="connsiteY8" fmla="*/ 736600 h 6858000"/>
              <a:gd name="connsiteX9" fmla="*/ 0 w 4115097"/>
              <a:gd name="connsiteY9" fmla="*/ 2728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15097" h="6858000">
                <a:moveTo>
                  <a:pt x="634" y="0"/>
                </a:moveTo>
                <a:lnTo>
                  <a:pt x="4115097" y="0"/>
                </a:lnTo>
                <a:lnTo>
                  <a:pt x="4115097" y="6858000"/>
                </a:lnTo>
                <a:lnTo>
                  <a:pt x="4112397" y="6858000"/>
                </a:lnTo>
                <a:lnTo>
                  <a:pt x="4056649" y="6811547"/>
                </a:lnTo>
                <a:cubicBezTo>
                  <a:pt x="3899718" y="6669617"/>
                  <a:pt x="3743622" y="6447367"/>
                  <a:pt x="3632497" y="6121400"/>
                </a:cubicBezTo>
                <a:cubicBezTo>
                  <a:pt x="3378497" y="5376333"/>
                  <a:pt x="3276897" y="3384550"/>
                  <a:pt x="3048297" y="2540000"/>
                </a:cubicBezTo>
                <a:cubicBezTo>
                  <a:pt x="2819697" y="1695450"/>
                  <a:pt x="2654597" y="1354667"/>
                  <a:pt x="2260897" y="1054100"/>
                </a:cubicBezTo>
                <a:cubicBezTo>
                  <a:pt x="1867197" y="753533"/>
                  <a:pt x="1043814" y="948267"/>
                  <a:pt x="686097" y="736600"/>
                </a:cubicBezTo>
                <a:cubicBezTo>
                  <a:pt x="417809" y="577850"/>
                  <a:pt x="25697" y="286941"/>
                  <a:pt x="0" y="27285"/>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457200" algn="ctr" defTabSz="457200" rtl="0" eaLnBrk="1" fontAlgn="auto" latinLnBrk="0" hangingPunct="1">
              <a:lnSpc>
                <a:spcPct val="90000"/>
              </a:lnSpc>
              <a:spcBef>
                <a:spcPts val="1000"/>
              </a:spcBef>
              <a:spcAft>
                <a:spcPts val="0"/>
              </a:spcAft>
              <a:buClrTx/>
              <a:buSzPct val="100000"/>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endParaRPr>
          </a:p>
        </p:txBody>
      </p:sp>
      <p:sp>
        <p:nvSpPr>
          <p:cNvPr id="20" name="TextBox 19">
            <a:extLst>
              <a:ext uri="{FF2B5EF4-FFF2-40B4-BE49-F238E27FC236}">
                <a16:creationId xmlns:a16="http://schemas.microsoft.com/office/drawing/2014/main" id="{AB16553A-CF11-49FB-ADD4-064B47EAACA3}"/>
              </a:ext>
            </a:extLst>
          </p:cNvPr>
          <p:cNvSpPr txBox="1"/>
          <p:nvPr/>
        </p:nvSpPr>
        <p:spPr>
          <a:xfrm>
            <a:off x="533402" y="492718"/>
            <a:ext cx="882648" cy="66082"/>
          </a:xfrm>
          <a:prstGeom prst="roundRect">
            <a:avLst>
              <a:gd name="adj" fmla="val 50000"/>
            </a:avLst>
          </a:pr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ctr" defTabSz="457200" rtl="0" eaLnBrk="1" fontAlgn="auto" latinLnBrk="0" hangingPunct="1">
              <a:lnSpc>
                <a:spcPct val="90000"/>
              </a:lnSpc>
              <a:spcBef>
                <a:spcPts val="1000"/>
              </a:spcBef>
              <a:spcAft>
                <a:spcPts val="0"/>
              </a:spcAft>
              <a:buClrTx/>
              <a:buSzPct val="100000"/>
              <a:buFont typeface="Arial" panose="020B0604020202020204" pitchFamily="34" charset="0"/>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Calibri" panose="020F0502020204030204" pitchFamily="34" charset="0"/>
            </a:endParaRPr>
          </a:p>
        </p:txBody>
      </p:sp>
      <p:sp>
        <p:nvSpPr>
          <p:cNvPr id="146" name="Freeform: Shape 145">
            <a:extLst>
              <a:ext uri="{FF2B5EF4-FFF2-40B4-BE49-F238E27FC236}">
                <a16:creationId xmlns:a16="http://schemas.microsoft.com/office/drawing/2014/main" id="{3642E353-5C93-4A27-902A-8ED41A14CBEF}"/>
              </a:ext>
            </a:extLst>
          </p:cNvPr>
          <p:cNvSpPr/>
          <p:nvPr/>
        </p:nvSpPr>
        <p:spPr>
          <a:xfrm>
            <a:off x="539769" y="5891898"/>
            <a:ext cx="783951" cy="737502"/>
          </a:xfrm>
          <a:custGeom>
            <a:avLst/>
            <a:gdLst>
              <a:gd name="connsiteX0" fmla="*/ 274794 w 1057996"/>
              <a:gd name="connsiteY0" fmla="*/ 134143 h 995309"/>
              <a:gd name="connsiteX1" fmla="*/ 17619 w 1057996"/>
              <a:gd name="connsiteY1" fmla="*/ 762793 h 995309"/>
              <a:gd name="connsiteX2" fmla="*/ 741519 w 1057996"/>
              <a:gd name="connsiteY2" fmla="*/ 981868 h 995309"/>
              <a:gd name="connsiteX3" fmla="*/ 1055844 w 1057996"/>
              <a:gd name="connsiteY3" fmla="*/ 419893 h 995309"/>
              <a:gd name="connsiteX4" fmla="*/ 846294 w 1057996"/>
              <a:gd name="connsiteY4" fmla="*/ 19843 h 995309"/>
              <a:gd name="connsiteX5" fmla="*/ 274794 w 1057996"/>
              <a:gd name="connsiteY5" fmla="*/ 134143 h 99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7996" h="995309">
                <a:moveTo>
                  <a:pt x="274794" y="134143"/>
                </a:moveTo>
                <a:cubicBezTo>
                  <a:pt x="136681" y="257968"/>
                  <a:pt x="-60168" y="621506"/>
                  <a:pt x="17619" y="762793"/>
                </a:cubicBezTo>
                <a:cubicBezTo>
                  <a:pt x="95406" y="904080"/>
                  <a:pt x="568482" y="1039018"/>
                  <a:pt x="741519" y="981868"/>
                </a:cubicBezTo>
                <a:cubicBezTo>
                  <a:pt x="914557" y="924718"/>
                  <a:pt x="1038382" y="580230"/>
                  <a:pt x="1055844" y="419893"/>
                </a:cubicBezTo>
                <a:cubicBezTo>
                  <a:pt x="1073306" y="259556"/>
                  <a:pt x="982819" y="67468"/>
                  <a:pt x="846294" y="19843"/>
                </a:cubicBezTo>
                <a:cubicBezTo>
                  <a:pt x="709769" y="-27782"/>
                  <a:pt x="412907" y="10318"/>
                  <a:pt x="274794" y="134143"/>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457200" algn="ctr" defTabSz="457200" rtl="0" eaLnBrk="1" fontAlgn="auto" latinLnBrk="0" hangingPunct="1">
              <a:lnSpc>
                <a:spcPct val="90000"/>
              </a:lnSpc>
              <a:spcBef>
                <a:spcPts val="1000"/>
              </a:spcBef>
              <a:spcAft>
                <a:spcPts val="0"/>
              </a:spcAft>
              <a:buClrTx/>
              <a:buSzPct val="100000"/>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endParaRPr>
          </a:p>
        </p:txBody>
      </p:sp>
      <p:sp>
        <p:nvSpPr>
          <p:cNvPr id="148" name="Freeform: Shape 147">
            <a:extLst>
              <a:ext uri="{FF2B5EF4-FFF2-40B4-BE49-F238E27FC236}">
                <a16:creationId xmlns:a16="http://schemas.microsoft.com/office/drawing/2014/main" id="{7AA87DAD-C80B-4B71-B463-E06118E1AF91}"/>
              </a:ext>
            </a:extLst>
          </p:cNvPr>
          <p:cNvSpPr/>
          <p:nvPr/>
        </p:nvSpPr>
        <p:spPr>
          <a:xfrm>
            <a:off x="1409663" y="5435162"/>
            <a:ext cx="377495" cy="355831"/>
          </a:xfrm>
          <a:custGeom>
            <a:avLst/>
            <a:gdLst>
              <a:gd name="connsiteX0" fmla="*/ 12304 w 377495"/>
              <a:gd name="connsiteY0" fmla="*/ 24873 h 355831"/>
              <a:gd name="connsiteX1" fmla="*/ 73264 w 377495"/>
              <a:gd name="connsiteY1" fmla="*/ 352533 h 355831"/>
              <a:gd name="connsiteX2" fmla="*/ 370444 w 377495"/>
              <a:gd name="connsiteY2" fmla="*/ 184893 h 355831"/>
              <a:gd name="connsiteX3" fmla="*/ 263764 w 377495"/>
              <a:gd name="connsiteY3" fmla="*/ 40113 h 355831"/>
              <a:gd name="connsiteX4" fmla="*/ 12304 w 377495"/>
              <a:gd name="connsiteY4" fmla="*/ 24873 h 35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495" h="355831">
                <a:moveTo>
                  <a:pt x="12304" y="24873"/>
                </a:moveTo>
                <a:cubicBezTo>
                  <a:pt x="-19446" y="76943"/>
                  <a:pt x="13574" y="325863"/>
                  <a:pt x="73264" y="352533"/>
                </a:cubicBezTo>
                <a:cubicBezTo>
                  <a:pt x="132954" y="379203"/>
                  <a:pt x="338694" y="236963"/>
                  <a:pt x="370444" y="184893"/>
                </a:cubicBezTo>
                <a:cubicBezTo>
                  <a:pt x="402194" y="132823"/>
                  <a:pt x="319644" y="65513"/>
                  <a:pt x="263764" y="40113"/>
                </a:cubicBezTo>
                <a:cubicBezTo>
                  <a:pt x="207884" y="14713"/>
                  <a:pt x="44054" y="-27197"/>
                  <a:pt x="12304" y="24873"/>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457200" algn="ctr" defTabSz="457200" rtl="0" eaLnBrk="1" fontAlgn="auto" latinLnBrk="0" hangingPunct="1">
              <a:lnSpc>
                <a:spcPct val="90000"/>
              </a:lnSpc>
              <a:spcBef>
                <a:spcPts val="1000"/>
              </a:spcBef>
              <a:spcAft>
                <a:spcPts val="0"/>
              </a:spcAft>
              <a:buClrTx/>
              <a:buSzPct val="100000"/>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3" name="Group 7">
            <a:extLst>
              <a:ext uri="{FF2B5EF4-FFF2-40B4-BE49-F238E27FC236}">
                <a16:creationId xmlns:a16="http://schemas.microsoft.com/office/drawing/2014/main" id="{6ABB2B83-9EFE-7C9C-0A98-DA1BA50A9F67}"/>
              </a:ext>
            </a:extLst>
          </p:cNvPr>
          <p:cNvGrpSpPr/>
          <p:nvPr/>
        </p:nvGrpSpPr>
        <p:grpSpPr>
          <a:xfrm>
            <a:off x="533401" y="492718"/>
            <a:ext cx="8075021" cy="965827"/>
            <a:chOff x="533401" y="492718"/>
            <a:chExt cx="8075021" cy="965827"/>
          </a:xfrm>
        </p:grpSpPr>
        <p:sp>
          <p:nvSpPr>
            <p:cNvPr id="4" name="TextBox 12">
              <a:extLst>
                <a:ext uri="{FF2B5EF4-FFF2-40B4-BE49-F238E27FC236}">
                  <a16:creationId xmlns:a16="http://schemas.microsoft.com/office/drawing/2014/main" id="{36E51D40-4A0E-04D5-148A-C0E808756FC2}"/>
                </a:ext>
              </a:extLst>
            </p:cNvPr>
            <p:cNvSpPr txBox="1"/>
            <p:nvPr/>
          </p:nvSpPr>
          <p:spPr>
            <a:xfrm>
              <a:off x="533402" y="492718"/>
              <a:ext cx="882648" cy="66082"/>
            </a:xfrm>
            <a:prstGeom prst="roundRect">
              <a:avLst>
                <a:gd name="adj" fmla="val 50000"/>
              </a:avLst>
            </a:pr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ctr" defTabSz="457200" rtl="0" eaLnBrk="1" fontAlgn="auto" latinLnBrk="0" hangingPunct="1">
                <a:lnSpc>
                  <a:spcPct val="90000"/>
                </a:lnSpc>
                <a:spcBef>
                  <a:spcPts val="1000"/>
                </a:spcBef>
                <a:spcAft>
                  <a:spcPts val="0"/>
                </a:spcAft>
                <a:buClrTx/>
                <a:buSzPct val="100000"/>
                <a:buFont typeface="Arial" panose="020B0604020202020204" pitchFamily="34" charset="0"/>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Calibri" panose="020F0502020204030204" pitchFamily="34" charset="0"/>
              </a:endParaRPr>
            </a:p>
          </p:txBody>
        </p:sp>
        <p:sp>
          <p:nvSpPr>
            <p:cNvPr id="5" name="TextBox 13">
              <a:extLst>
                <a:ext uri="{FF2B5EF4-FFF2-40B4-BE49-F238E27FC236}">
                  <a16:creationId xmlns:a16="http://schemas.microsoft.com/office/drawing/2014/main" id="{E6062B8E-CA01-04EB-6DE3-7556797C886F}"/>
                </a:ext>
              </a:extLst>
            </p:cNvPr>
            <p:cNvSpPr txBox="1"/>
            <p:nvPr/>
          </p:nvSpPr>
          <p:spPr>
            <a:xfrm>
              <a:off x="533401" y="966102"/>
              <a:ext cx="8075021" cy="492443"/>
            </a:xfrm>
            <a:prstGeom prst="rect">
              <a:avLst/>
            </a:prstGeom>
            <a:noFill/>
          </p:spPr>
          <p:txBody>
            <a:bodyPr wrap="square" lIns="0" tIns="0" rIns="0" bIns="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3200" b="1" i="0" u="none" strike="noStrike" kern="1200" cap="none" spc="0" normalizeH="0" baseline="0" noProof="0">
                  <a:ln>
                    <a:noFill/>
                  </a:ln>
                  <a:solidFill>
                    <a:prstClr val="black"/>
                  </a:solidFill>
                  <a:effectLst/>
                  <a:uLnTx/>
                  <a:uFillTx/>
                  <a:latin typeface="Arial" panose="020B0604020202020204" pitchFamily="34" charset="0"/>
                  <a:ea typeface="Segoe UI Black" panose="020B0A02040204020203" pitchFamily="34" charset="0"/>
                  <a:cs typeface="Arial" panose="020B0604020202020204" pitchFamily="34" charset="0"/>
                </a:rPr>
                <a:t>1. Có u hay không, u cơ quan nào?</a:t>
              </a:r>
              <a:endParaRPr kumimoji="0" lang="en-US" sz="3200" b="1" i="0" u="none" strike="noStrike" kern="1200" cap="none" spc="0" normalizeH="0" baseline="0" noProof="0">
                <a:ln>
                  <a:noFill/>
                </a:ln>
                <a:solidFill>
                  <a:prstClr val="black"/>
                </a:solidFill>
                <a:effectLst/>
                <a:uLnTx/>
                <a:uFillTx/>
                <a:latin typeface="Arial" panose="020B0604020202020204" pitchFamily="34" charset="0"/>
                <a:ea typeface="Segoe UI Black" panose="020B0A02040204020203" pitchFamily="34" charset="0"/>
                <a:cs typeface="Arial" panose="020B0604020202020204" pitchFamily="34" charset="0"/>
              </a:endParaRPr>
            </a:p>
          </p:txBody>
        </p:sp>
      </p:grpSp>
      <p:sp>
        <p:nvSpPr>
          <p:cNvPr id="9" name="Hộp Văn bản 8">
            <a:extLst>
              <a:ext uri="{FF2B5EF4-FFF2-40B4-BE49-F238E27FC236}">
                <a16:creationId xmlns:a16="http://schemas.microsoft.com/office/drawing/2014/main" id="{A735DC49-4D89-14BB-7166-F8E4741B96EE}"/>
              </a:ext>
            </a:extLst>
          </p:cNvPr>
          <p:cNvSpPr txBox="1"/>
          <p:nvPr/>
        </p:nvSpPr>
        <p:spPr>
          <a:xfrm>
            <a:off x="946478" y="5965172"/>
            <a:ext cx="10844691" cy="553998"/>
          </a:xfrm>
          <a:prstGeom prst="rect">
            <a:avLst/>
          </a:prstGeom>
          <a:noFill/>
        </p:spPr>
        <p:txBody>
          <a:bodyPr wrap="square">
            <a:spAutoFit/>
          </a:bodyPr>
          <a:lstStyle/>
          <a:p>
            <a:r>
              <a:rPr lang="en-US" sz="1000">
                <a:latin typeface="Arial" panose="020B0604020202020204" pitchFamily="34" charset="0"/>
                <a:cs typeface="Arial" panose="020B0604020202020204" pitchFamily="34" charset="0"/>
              </a:rPr>
              <a:t>[1] Phan Minh Trí. Ung thư quanh bóng vater. Bệnh học Ngoại khoa Tiêu hóa. 2021</a:t>
            </a:r>
          </a:p>
          <a:p>
            <a:r>
              <a:rPr lang="en-US" sz="1000">
                <a:latin typeface="Arial" panose="020B0604020202020204" pitchFamily="34" charset="0"/>
                <a:cs typeface="Arial" panose="020B0604020202020204" pitchFamily="34" charset="0"/>
              </a:rPr>
              <a:t>[2] </a:t>
            </a:r>
            <a:r>
              <a:rPr lang="vi-VN" sz="1000">
                <a:latin typeface="Arial" panose="020B0604020202020204" pitchFamily="34" charset="0"/>
                <a:cs typeface="Arial" panose="020B0604020202020204" pitchFamily="34" charset="0"/>
              </a:rPr>
              <a:t>Katherin E. Poruk, John L Cameron (2019). Pancreatic and periampullary cancer, in </a:t>
            </a:r>
            <a:r>
              <a:rPr lang="en-US" sz="1000">
                <a:effectLst/>
                <a:latin typeface="Arial" panose="020B0604020202020204" pitchFamily="34" charset="0"/>
                <a:cs typeface="Arial" panose="020B0604020202020204" pitchFamily="34" charset="0"/>
              </a:rPr>
              <a:t>Shackelford’s Surgery of the Alimentary Tract 8th edit.</a:t>
            </a:r>
            <a:endParaRPr lang="vi-VN" sz="1000">
              <a:latin typeface="Arial" panose="020B0604020202020204" pitchFamily="34" charset="0"/>
              <a:cs typeface="Arial" panose="020B0604020202020204" pitchFamily="34" charset="0"/>
            </a:endParaRPr>
          </a:p>
          <a:p>
            <a:endParaRPr lang="vi-VN" sz="1000">
              <a:latin typeface="Arial" panose="020B0604020202020204" pitchFamily="34" charset="0"/>
              <a:cs typeface="Arial" panose="020B0604020202020204" pitchFamily="34" charset="0"/>
            </a:endParaRPr>
          </a:p>
        </p:txBody>
      </p:sp>
      <p:grpSp>
        <p:nvGrpSpPr>
          <p:cNvPr id="11" name="Nhóm 10">
            <a:extLst>
              <a:ext uri="{FF2B5EF4-FFF2-40B4-BE49-F238E27FC236}">
                <a16:creationId xmlns:a16="http://schemas.microsoft.com/office/drawing/2014/main" id="{129B7D94-DA07-CF02-6AFE-254554669917}"/>
              </a:ext>
            </a:extLst>
          </p:cNvPr>
          <p:cNvGrpSpPr/>
          <p:nvPr/>
        </p:nvGrpSpPr>
        <p:grpSpPr>
          <a:xfrm>
            <a:off x="634723" y="1458545"/>
            <a:ext cx="278678" cy="4154532"/>
            <a:chOff x="634723" y="1458545"/>
            <a:chExt cx="278678" cy="4154532"/>
          </a:xfrm>
        </p:grpSpPr>
        <p:cxnSp>
          <p:nvCxnSpPr>
            <p:cNvPr id="6" name="Đường nối Thẳng 5">
              <a:extLst>
                <a:ext uri="{FF2B5EF4-FFF2-40B4-BE49-F238E27FC236}">
                  <a16:creationId xmlns:a16="http://schemas.microsoft.com/office/drawing/2014/main" id="{8734CA55-16D3-FFE7-DA93-1455347C358D}"/>
                </a:ext>
              </a:extLst>
            </p:cNvPr>
            <p:cNvCxnSpPr>
              <a:cxnSpLocks/>
            </p:cNvCxnSpPr>
            <p:nvPr/>
          </p:nvCxnSpPr>
          <p:spPr>
            <a:xfrm>
              <a:off x="774063" y="1458545"/>
              <a:ext cx="0" cy="4154532"/>
            </a:xfrm>
            <a:prstGeom prst="line">
              <a:avLst/>
            </a:prstGeom>
          </p:spPr>
          <p:style>
            <a:lnRef idx="1">
              <a:schemeClr val="accent2"/>
            </a:lnRef>
            <a:fillRef idx="0">
              <a:schemeClr val="accent2"/>
            </a:fillRef>
            <a:effectRef idx="0">
              <a:schemeClr val="accent2"/>
            </a:effectRef>
            <a:fontRef idx="minor">
              <a:schemeClr val="tx1"/>
            </a:fontRef>
          </p:style>
        </p:cxnSp>
        <p:sp>
          <p:nvSpPr>
            <p:cNvPr id="7" name="TextBox 116">
              <a:extLst>
                <a:ext uri="{FF2B5EF4-FFF2-40B4-BE49-F238E27FC236}">
                  <a16:creationId xmlns:a16="http://schemas.microsoft.com/office/drawing/2014/main" id="{9CCAA2FD-B28C-EDA3-67F3-DAF749279EF0}"/>
                </a:ext>
              </a:extLst>
            </p:cNvPr>
            <p:cNvSpPr txBox="1"/>
            <p:nvPr/>
          </p:nvSpPr>
          <p:spPr>
            <a:xfrm>
              <a:off x="634724" y="1799772"/>
              <a:ext cx="278677" cy="278677"/>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ctr" defTabSz="457200" rtl="0" eaLnBrk="1" fontAlgn="auto" latinLnBrk="0" hangingPunct="1">
                <a:lnSpc>
                  <a:spcPct val="90000"/>
                </a:lnSpc>
                <a:spcBef>
                  <a:spcPts val="1000"/>
                </a:spcBef>
                <a:spcAft>
                  <a:spcPts val="0"/>
                </a:spcAft>
                <a:buClrTx/>
                <a:buSzPct val="100000"/>
                <a:buFont typeface="Arial" panose="020B0604020202020204" pitchFamily="34" charset="0"/>
                <a:buNone/>
                <a:tabLst/>
                <a:defRPr/>
              </a:pPr>
              <a:endParaRPr kumimoji="0" lang="en-ID"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Calibri" panose="020F0502020204030204" pitchFamily="34" charset="0"/>
              </a:endParaRPr>
            </a:p>
          </p:txBody>
        </p:sp>
        <p:sp>
          <p:nvSpPr>
            <p:cNvPr id="8" name="TextBox 116">
              <a:extLst>
                <a:ext uri="{FF2B5EF4-FFF2-40B4-BE49-F238E27FC236}">
                  <a16:creationId xmlns:a16="http://schemas.microsoft.com/office/drawing/2014/main" id="{6E3DD614-6C49-0F86-43EE-68CBD6A654C1}"/>
                </a:ext>
              </a:extLst>
            </p:cNvPr>
            <p:cNvSpPr txBox="1"/>
            <p:nvPr/>
          </p:nvSpPr>
          <p:spPr>
            <a:xfrm>
              <a:off x="634723" y="3881375"/>
              <a:ext cx="278677" cy="278677"/>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ctr" defTabSz="457200" rtl="0" eaLnBrk="1" fontAlgn="auto" latinLnBrk="0" hangingPunct="1">
                <a:lnSpc>
                  <a:spcPct val="90000"/>
                </a:lnSpc>
                <a:spcBef>
                  <a:spcPts val="1000"/>
                </a:spcBef>
                <a:spcAft>
                  <a:spcPts val="0"/>
                </a:spcAft>
                <a:buClrTx/>
                <a:buSzPct val="100000"/>
                <a:buFont typeface="Arial" panose="020B0604020202020204" pitchFamily="34" charset="0"/>
                <a:buNone/>
                <a:tabLst/>
                <a:defRPr/>
              </a:pPr>
              <a:endParaRPr kumimoji="0" lang="en-ID"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Calibri" panose="020F0502020204030204" pitchFamily="34" charset="0"/>
              </a:endParaRPr>
            </a:p>
          </p:txBody>
        </p:sp>
      </p:grpSp>
    </p:spTree>
    <p:extLst>
      <p:ext uri="{BB962C8B-B14F-4D97-AF65-F5344CB8AC3E}">
        <p14:creationId xmlns:p14="http://schemas.microsoft.com/office/powerpoint/2010/main" val="3090464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25">
            <a:extLst>
              <a:ext uri="{FF2B5EF4-FFF2-40B4-BE49-F238E27FC236}">
                <a16:creationId xmlns:a16="http://schemas.microsoft.com/office/drawing/2014/main" id="{43C3A443-EEDA-0CFB-E9E2-617178B0EB3B}"/>
              </a:ext>
            </a:extLst>
          </p:cNvPr>
          <p:cNvSpPr txBox="1"/>
          <p:nvPr/>
        </p:nvSpPr>
        <p:spPr>
          <a:xfrm>
            <a:off x="2703443" y="1843253"/>
            <a:ext cx="7116968" cy="5014747"/>
          </a:xfrm>
          <a:custGeom>
            <a:avLst/>
            <a:gdLst>
              <a:gd name="connsiteX0" fmla="*/ 1085345 w 2984457"/>
              <a:gd name="connsiteY0" fmla="*/ 598 h 4995502"/>
              <a:gd name="connsiteX1" fmla="*/ 2722363 w 2984457"/>
              <a:gd name="connsiteY1" fmla="*/ 990627 h 4995502"/>
              <a:gd name="connsiteX2" fmla="*/ 2355571 w 2984457"/>
              <a:gd name="connsiteY2" fmla="*/ 3330998 h 4995502"/>
              <a:gd name="connsiteX3" fmla="*/ 2970579 w 2984457"/>
              <a:gd name="connsiteY3" fmla="*/ 4901878 h 4995502"/>
              <a:gd name="connsiteX4" fmla="*/ 2946894 w 2984457"/>
              <a:gd name="connsiteY4" fmla="*/ 4995502 h 4995502"/>
              <a:gd name="connsiteX5" fmla="*/ 0 w 2984457"/>
              <a:gd name="connsiteY5" fmla="*/ 4995502 h 4995502"/>
              <a:gd name="connsiteX6" fmla="*/ 0 w 2984457"/>
              <a:gd name="connsiteY6" fmla="*/ 12497 h 4995502"/>
              <a:gd name="connsiteX7" fmla="*/ 85017 w 2984457"/>
              <a:gd name="connsiteY7" fmla="*/ 34489 h 4995502"/>
              <a:gd name="connsiteX8" fmla="*/ 377167 w 2984457"/>
              <a:gd name="connsiteY8" fmla="*/ 46323 h 4995502"/>
              <a:gd name="connsiteX9" fmla="*/ 1085345 w 2984457"/>
              <a:gd name="connsiteY9" fmla="*/ 598 h 4995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84457" h="4995502">
                <a:moveTo>
                  <a:pt x="1085345" y="598"/>
                </a:moveTo>
                <a:cubicBezTo>
                  <a:pt x="1712384" y="11961"/>
                  <a:pt x="2476903" y="190804"/>
                  <a:pt x="2722363" y="990627"/>
                </a:cubicBezTo>
                <a:cubicBezTo>
                  <a:pt x="3116952" y="2529811"/>
                  <a:pt x="1884934" y="2208758"/>
                  <a:pt x="2355571" y="3330998"/>
                </a:cubicBezTo>
                <a:cubicBezTo>
                  <a:pt x="2596549" y="3864939"/>
                  <a:pt x="3071549" y="4329900"/>
                  <a:pt x="2970579" y="4901878"/>
                </a:cubicBezTo>
                <a:lnTo>
                  <a:pt x="2946894" y="4995502"/>
                </a:lnTo>
                <a:lnTo>
                  <a:pt x="0" y="4995502"/>
                </a:lnTo>
                <a:lnTo>
                  <a:pt x="0" y="12497"/>
                </a:lnTo>
                <a:lnTo>
                  <a:pt x="85017" y="34489"/>
                </a:lnTo>
                <a:cubicBezTo>
                  <a:pt x="180177" y="54144"/>
                  <a:pt x="277535" y="59134"/>
                  <a:pt x="377167" y="46323"/>
                </a:cubicBezTo>
                <a:cubicBezTo>
                  <a:pt x="543716" y="24871"/>
                  <a:pt x="800328" y="-4567"/>
                  <a:pt x="1085345" y="598"/>
                </a:cubicBezTo>
                <a:close/>
              </a:path>
            </a:pathLst>
          </a:custGeom>
          <a:gradFill flip="none" rotWithShape="1">
            <a:gsLst>
              <a:gs pos="0">
                <a:srgbClr val="51A7C2">
                  <a:alpha val="25000"/>
                </a:srgbClr>
              </a:gs>
              <a:gs pos="76000">
                <a:srgbClr val="B5F6DA">
                  <a:alpha val="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latin typeface="Arial" panose="020B0604020202020204" pitchFamily="34" charset="0"/>
              <a:cs typeface="Arial" panose="020B0604020202020204" pitchFamily="34" charset="0"/>
              <a:sym typeface="Calibri" panose="020F0502020204030204" pitchFamily="34" charset="0"/>
            </a:endParaRPr>
          </a:p>
        </p:txBody>
      </p:sp>
      <p:sp>
        <p:nvSpPr>
          <p:cNvPr id="9" name="Graphic 113">
            <a:extLst>
              <a:ext uri="{FF2B5EF4-FFF2-40B4-BE49-F238E27FC236}">
                <a16:creationId xmlns:a16="http://schemas.microsoft.com/office/drawing/2014/main" id="{675373D6-DC12-F605-3061-F0149EA12098}"/>
              </a:ext>
            </a:extLst>
          </p:cNvPr>
          <p:cNvSpPr/>
          <p:nvPr/>
        </p:nvSpPr>
        <p:spPr>
          <a:xfrm rot="16200000" flipH="1" flipV="1">
            <a:off x="-1399226" y="2755332"/>
            <a:ext cx="5506067" cy="2699269"/>
          </a:xfrm>
          <a:custGeom>
            <a:avLst/>
            <a:gdLst>
              <a:gd name="connsiteX0" fmla="*/ 176625 w 6624627"/>
              <a:gd name="connsiteY0" fmla="*/ 4054192 h 4054192"/>
              <a:gd name="connsiteX1" fmla="*/ 329169 w 6624627"/>
              <a:gd name="connsiteY1" fmla="*/ 3152662 h 4054192"/>
              <a:gd name="connsiteX2" fmla="*/ 1355785 w 6624627"/>
              <a:gd name="connsiteY2" fmla="*/ 2000960 h 4054192"/>
              <a:gd name="connsiteX3" fmla="*/ 2650877 w 6624627"/>
              <a:gd name="connsiteY3" fmla="*/ 4169 h 4054192"/>
              <a:gd name="connsiteX4" fmla="*/ 4725464 w 6624627"/>
              <a:gd name="connsiteY4" fmla="*/ 779089 h 4054192"/>
              <a:gd name="connsiteX5" fmla="*/ 6624628 w 6624627"/>
              <a:gd name="connsiteY5" fmla="*/ 737902 h 4054192"/>
              <a:gd name="connsiteX6" fmla="*/ 6624628 w 6624627"/>
              <a:gd name="connsiteY6" fmla="*/ 4054192 h 4054192"/>
              <a:gd name="connsiteX7" fmla="*/ 176625 w 6624627"/>
              <a:gd name="connsiteY7" fmla="*/ 4054192 h 405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4627" h="4054192">
                <a:moveTo>
                  <a:pt x="176625" y="4054192"/>
                </a:moveTo>
                <a:cubicBezTo>
                  <a:pt x="176625" y="4054192"/>
                  <a:pt x="-308462" y="3605715"/>
                  <a:pt x="329169" y="3152662"/>
                </a:cubicBezTo>
                <a:cubicBezTo>
                  <a:pt x="834087" y="2856728"/>
                  <a:pt x="1320700" y="2505879"/>
                  <a:pt x="1355785" y="2000960"/>
                </a:cubicBezTo>
                <a:cubicBezTo>
                  <a:pt x="1390869" y="1494517"/>
                  <a:pt x="1520531" y="118577"/>
                  <a:pt x="2650877" y="4169"/>
                </a:cubicBezTo>
                <a:cubicBezTo>
                  <a:pt x="4132071" y="-75153"/>
                  <a:pt x="3611899" y="1006379"/>
                  <a:pt x="4725464" y="779089"/>
                </a:cubicBezTo>
                <a:cubicBezTo>
                  <a:pt x="5381400" y="626546"/>
                  <a:pt x="6006828" y="126204"/>
                  <a:pt x="6624628" y="737902"/>
                </a:cubicBezTo>
                <a:lnTo>
                  <a:pt x="6624628" y="4054192"/>
                </a:lnTo>
                <a:lnTo>
                  <a:pt x="176625" y="4054192"/>
                </a:lnTo>
                <a:close/>
              </a:path>
            </a:pathLst>
          </a:custGeom>
          <a:gradFill flip="none" rotWithShape="1">
            <a:gsLst>
              <a:gs pos="10000">
                <a:srgbClr val="51A7C2"/>
              </a:gs>
              <a:gs pos="100000">
                <a:srgbClr val="B5F6D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solidFill>
                <a:schemeClr val="lt1"/>
              </a:solidFill>
              <a:latin typeface="Calibri" panose="020F0502020204030204" pitchFamily="34" charset="0"/>
            </a:endParaRPr>
          </a:p>
        </p:txBody>
      </p:sp>
      <p:sp>
        <p:nvSpPr>
          <p:cNvPr id="10" name="TextBox 102">
            <a:extLst>
              <a:ext uri="{FF2B5EF4-FFF2-40B4-BE49-F238E27FC236}">
                <a16:creationId xmlns:a16="http://schemas.microsoft.com/office/drawing/2014/main" id="{3A2FA7D8-69C6-B04D-664B-427A7ADECB82}"/>
              </a:ext>
            </a:extLst>
          </p:cNvPr>
          <p:cNvSpPr txBox="1"/>
          <p:nvPr/>
        </p:nvSpPr>
        <p:spPr>
          <a:xfrm rot="10800000" flipV="1">
            <a:off x="8350041" y="0"/>
            <a:ext cx="3841959" cy="2809875"/>
          </a:xfrm>
          <a:custGeom>
            <a:avLst/>
            <a:gdLst>
              <a:gd name="connsiteX0" fmla="*/ 0 w 6674304"/>
              <a:gd name="connsiteY0" fmla="*/ 0 h 5966838"/>
              <a:gd name="connsiteX1" fmla="*/ 6674304 w 6674304"/>
              <a:gd name="connsiteY1" fmla="*/ 0 h 5966838"/>
              <a:gd name="connsiteX2" fmla="*/ 6672463 w 6674304"/>
              <a:gd name="connsiteY2" fmla="*/ 3528 h 5966838"/>
              <a:gd name="connsiteX3" fmla="*/ 6142663 w 6674304"/>
              <a:gd name="connsiteY3" fmla="*/ 1686835 h 5966838"/>
              <a:gd name="connsiteX4" fmla="*/ 4132917 w 6674304"/>
              <a:gd name="connsiteY4" fmla="*/ 2753737 h 5966838"/>
              <a:gd name="connsiteX5" fmla="*/ 3289320 w 6674304"/>
              <a:gd name="connsiteY5" fmla="*/ 4862728 h 5966838"/>
              <a:gd name="connsiteX6" fmla="*/ 1763402 w 6674304"/>
              <a:gd name="connsiteY6" fmla="*/ 5954443 h 5966838"/>
              <a:gd name="connsiteX7" fmla="*/ 63803 w 6674304"/>
              <a:gd name="connsiteY7" fmla="*/ 5470616 h 5966838"/>
              <a:gd name="connsiteX8" fmla="*/ 0 w 6674304"/>
              <a:gd name="connsiteY8" fmla="*/ 5467195 h 5966838"/>
              <a:gd name="connsiteX0" fmla="*/ 0 w 6674304"/>
              <a:gd name="connsiteY0" fmla="*/ 0 h 5966838"/>
              <a:gd name="connsiteX1" fmla="*/ 6674304 w 6674304"/>
              <a:gd name="connsiteY1" fmla="*/ 0 h 5966838"/>
              <a:gd name="connsiteX2" fmla="*/ 6672463 w 6674304"/>
              <a:gd name="connsiteY2" fmla="*/ 3528 h 5966838"/>
              <a:gd name="connsiteX3" fmla="*/ 6142663 w 6674304"/>
              <a:gd name="connsiteY3" fmla="*/ 1686835 h 5966838"/>
              <a:gd name="connsiteX4" fmla="*/ 4132917 w 6674304"/>
              <a:gd name="connsiteY4" fmla="*/ 2753737 h 5966838"/>
              <a:gd name="connsiteX5" fmla="*/ 3289320 w 6674304"/>
              <a:gd name="connsiteY5" fmla="*/ 4862728 h 5966838"/>
              <a:gd name="connsiteX6" fmla="*/ 1763402 w 6674304"/>
              <a:gd name="connsiteY6" fmla="*/ 5954443 h 5966838"/>
              <a:gd name="connsiteX7" fmla="*/ 63803 w 6674304"/>
              <a:gd name="connsiteY7" fmla="*/ 5470616 h 5966838"/>
              <a:gd name="connsiteX8" fmla="*/ 0 w 6674304"/>
              <a:gd name="connsiteY8" fmla="*/ 5467195 h 5966838"/>
              <a:gd name="connsiteX9" fmla="*/ 0 w 6674304"/>
              <a:gd name="connsiteY9" fmla="*/ 0 h 5966838"/>
              <a:gd name="connsiteX0" fmla="*/ 0 w 6674304"/>
              <a:gd name="connsiteY0" fmla="*/ 0 h 5966838"/>
              <a:gd name="connsiteX1" fmla="*/ 6674304 w 6674304"/>
              <a:gd name="connsiteY1" fmla="*/ 0 h 5966838"/>
              <a:gd name="connsiteX2" fmla="*/ 6672463 w 6674304"/>
              <a:gd name="connsiteY2" fmla="*/ 3528 h 5966838"/>
              <a:gd name="connsiteX3" fmla="*/ 6142663 w 6674304"/>
              <a:gd name="connsiteY3" fmla="*/ 1686835 h 5966838"/>
              <a:gd name="connsiteX4" fmla="*/ 4132917 w 6674304"/>
              <a:gd name="connsiteY4" fmla="*/ 2753737 h 5966838"/>
              <a:gd name="connsiteX5" fmla="*/ 3289320 w 6674304"/>
              <a:gd name="connsiteY5" fmla="*/ 4862728 h 5966838"/>
              <a:gd name="connsiteX6" fmla="*/ 1763402 w 6674304"/>
              <a:gd name="connsiteY6" fmla="*/ 5954443 h 5966838"/>
              <a:gd name="connsiteX7" fmla="*/ 63803 w 6674304"/>
              <a:gd name="connsiteY7" fmla="*/ 5470616 h 5966838"/>
              <a:gd name="connsiteX8" fmla="*/ 0 w 6674304"/>
              <a:gd name="connsiteY8" fmla="*/ 5467195 h 5966838"/>
              <a:gd name="connsiteX9" fmla="*/ 0 w 6674304"/>
              <a:gd name="connsiteY9" fmla="*/ 0 h 5966838"/>
              <a:gd name="connsiteX0" fmla="*/ 0 w 6674304"/>
              <a:gd name="connsiteY0" fmla="*/ 0 h 5954452"/>
              <a:gd name="connsiteX1" fmla="*/ 6674304 w 6674304"/>
              <a:gd name="connsiteY1" fmla="*/ 0 h 5954452"/>
              <a:gd name="connsiteX2" fmla="*/ 6672463 w 6674304"/>
              <a:gd name="connsiteY2" fmla="*/ 3528 h 5954452"/>
              <a:gd name="connsiteX3" fmla="*/ 6142663 w 6674304"/>
              <a:gd name="connsiteY3" fmla="*/ 1686835 h 5954452"/>
              <a:gd name="connsiteX4" fmla="*/ 4132917 w 6674304"/>
              <a:gd name="connsiteY4" fmla="*/ 2753737 h 5954452"/>
              <a:gd name="connsiteX5" fmla="*/ 3289320 w 6674304"/>
              <a:gd name="connsiteY5" fmla="*/ 4862728 h 5954452"/>
              <a:gd name="connsiteX6" fmla="*/ 1763402 w 6674304"/>
              <a:gd name="connsiteY6" fmla="*/ 5954443 h 5954452"/>
              <a:gd name="connsiteX7" fmla="*/ 63803 w 6674304"/>
              <a:gd name="connsiteY7" fmla="*/ 5470616 h 5954452"/>
              <a:gd name="connsiteX8" fmla="*/ 0 w 6674304"/>
              <a:gd name="connsiteY8" fmla="*/ 5467195 h 5954452"/>
              <a:gd name="connsiteX9" fmla="*/ 0 w 6674304"/>
              <a:gd name="connsiteY9" fmla="*/ 0 h 5954452"/>
              <a:gd name="connsiteX0" fmla="*/ 0 w 6674304"/>
              <a:gd name="connsiteY0" fmla="*/ 0 h 5954443"/>
              <a:gd name="connsiteX1" fmla="*/ 6674304 w 6674304"/>
              <a:gd name="connsiteY1" fmla="*/ 0 h 5954443"/>
              <a:gd name="connsiteX2" fmla="*/ 6672463 w 6674304"/>
              <a:gd name="connsiteY2" fmla="*/ 3528 h 5954443"/>
              <a:gd name="connsiteX3" fmla="*/ 6142663 w 6674304"/>
              <a:gd name="connsiteY3" fmla="*/ 1686835 h 5954443"/>
              <a:gd name="connsiteX4" fmla="*/ 4132917 w 6674304"/>
              <a:gd name="connsiteY4" fmla="*/ 2753737 h 5954443"/>
              <a:gd name="connsiteX5" fmla="*/ 3289320 w 6674304"/>
              <a:gd name="connsiteY5" fmla="*/ 4862728 h 5954443"/>
              <a:gd name="connsiteX6" fmla="*/ 1763402 w 6674304"/>
              <a:gd name="connsiteY6" fmla="*/ 5954443 h 5954443"/>
              <a:gd name="connsiteX7" fmla="*/ 63803 w 6674304"/>
              <a:gd name="connsiteY7" fmla="*/ 5470616 h 5954443"/>
              <a:gd name="connsiteX8" fmla="*/ 0 w 6674304"/>
              <a:gd name="connsiteY8" fmla="*/ 5467195 h 5954443"/>
              <a:gd name="connsiteX9" fmla="*/ 0 w 6674304"/>
              <a:gd name="connsiteY9" fmla="*/ 0 h 5954443"/>
              <a:gd name="connsiteX0" fmla="*/ 0 w 6674304"/>
              <a:gd name="connsiteY0" fmla="*/ 0 h 5954443"/>
              <a:gd name="connsiteX1" fmla="*/ 6674304 w 6674304"/>
              <a:gd name="connsiteY1" fmla="*/ 0 h 5954443"/>
              <a:gd name="connsiteX2" fmla="*/ 6672463 w 6674304"/>
              <a:gd name="connsiteY2" fmla="*/ 3528 h 5954443"/>
              <a:gd name="connsiteX3" fmla="*/ 6142663 w 6674304"/>
              <a:gd name="connsiteY3" fmla="*/ 1686835 h 5954443"/>
              <a:gd name="connsiteX4" fmla="*/ 4132917 w 6674304"/>
              <a:gd name="connsiteY4" fmla="*/ 2753737 h 5954443"/>
              <a:gd name="connsiteX5" fmla="*/ 3289320 w 6674304"/>
              <a:gd name="connsiteY5" fmla="*/ 4862728 h 5954443"/>
              <a:gd name="connsiteX6" fmla="*/ 1763402 w 6674304"/>
              <a:gd name="connsiteY6" fmla="*/ 5954443 h 5954443"/>
              <a:gd name="connsiteX7" fmla="*/ 63803 w 6674304"/>
              <a:gd name="connsiteY7" fmla="*/ 5470616 h 5954443"/>
              <a:gd name="connsiteX8" fmla="*/ 0 w 6674304"/>
              <a:gd name="connsiteY8" fmla="*/ 5467195 h 5954443"/>
              <a:gd name="connsiteX9" fmla="*/ 0 w 6674304"/>
              <a:gd name="connsiteY9" fmla="*/ 0 h 5954443"/>
              <a:gd name="connsiteX0" fmla="*/ 0 w 6674304"/>
              <a:gd name="connsiteY0" fmla="*/ 0 h 5954443"/>
              <a:gd name="connsiteX1" fmla="*/ 6674304 w 6674304"/>
              <a:gd name="connsiteY1" fmla="*/ 0 h 5954443"/>
              <a:gd name="connsiteX2" fmla="*/ 6672463 w 6674304"/>
              <a:gd name="connsiteY2" fmla="*/ 3528 h 5954443"/>
              <a:gd name="connsiteX3" fmla="*/ 6142663 w 6674304"/>
              <a:gd name="connsiteY3" fmla="*/ 1686835 h 5954443"/>
              <a:gd name="connsiteX4" fmla="*/ 4132917 w 6674304"/>
              <a:gd name="connsiteY4" fmla="*/ 2753737 h 5954443"/>
              <a:gd name="connsiteX5" fmla="*/ 3323857 w 6674304"/>
              <a:gd name="connsiteY5" fmla="*/ 4880718 h 5954443"/>
              <a:gd name="connsiteX6" fmla="*/ 1763402 w 6674304"/>
              <a:gd name="connsiteY6" fmla="*/ 5954443 h 5954443"/>
              <a:gd name="connsiteX7" fmla="*/ 63803 w 6674304"/>
              <a:gd name="connsiteY7" fmla="*/ 5470616 h 5954443"/>
              <a:gd name="connsiteX8" fmla="*/ 0 w 6674304"/>
              <a:gd name="connsiteY8" fmla="*/ 5467195 h 5954443"/>
              <a:gd name="connsiteX9" fmla="*/ 0 w 6674304"/>
              <a:gd name="connsiteY9" fmla="*/ 0 h 5954443"/>
              <a:gd name="connsiteX0" fmla="*/ 0 w 6674304"/>
              <a:gd name="connsiteY0" fmla="*/ 0 h 5957613"/>
              <a:gd name="connsiteX1" fmla="*/ 6674304 w 6674304"/>
              <a:gd name="connsiteY1" fmla="*/ 0 h 5957613"/>
              <a:gd name="connsiteX2" fmla="*/ 6672463 w 6674304"/>
              <a:gd name="connsiteY2" fmla="*/ 3528 h 5957613"/>
              <a:gd name="connsiteX3" fmla="*/ 6142663 w 6674304"/>
              <a:gd name="connsiteY3" fmla="*/ 1686835 h 5957613"/>
              <a:gd name="connsiteX4" fmla="*/ 4132917 w 6674304"/>
              <a:gd name="connsiteY4" fmla="*/ 2753737 h 5957613"/>
              <a:gd name="connsiteX5" fmla="*/ 3323857 w 6674304"/>
              <a:gd name="connsiteY5" fmla="*/ 4880718 h 5957613"/>
              <a:gd name="connsiteX6" fmla="*/ 1763402 w 6674304"/>
              <a:gd name="connsiteY6" fmla="*/ 5954443 h 5957613"/>
              <a:gd name="connsiteX7" fmla="*/ 63803 w 6674304"/>
              <a:gd name="connsiteY7" fmla="*/ 5470616 h 5957613"/>
              <a:gd name="connsiteX8" fmla="*/ 0 w 6674304"/>
              <a:gd name="connsiteY8" fmla="*/ 5467195 h 5957613"/>
              <a:gd name="connsiteX9" fmla="*/ 0 w 6674304"/>
              <a:gd name="connsiteY9" fmla="*/ 0 h 595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4304" h="5957613">
                <a:moveTo>
                  <a:pt x="0" y="0"/>
                </a:moveTo>
                <a:lnTo>
                  <a:pt x="6674304" y="0"/>
                </a:lnTo>
                <a:lnTo>
                  <a:pt x="6672463" y="3528"/>
                </a:lnTo>
                <a:cubicBezTo>
                  <a:pt x="6485641" y="423111"/>
                  <a:pt x="6718539" y="1011007"/>
                  <a:pt x="6142663" y="1686835"/>
                </a:cubicBezTo>
                <a:cubicBezTo>
                  <a:pt x="5728792" y="2172540"/>
                  <a:pt x="4602718" y="2221423"/>
                  <a:pt x="4132917" y="2753737"/>
                </a:cubicBezTo>
                <a:cubicBezTo>
                  <a:pt x="3663116" y="3286051"/>
                  <a:pt x="3658337" y="4266313"/>
                  <a:pt x="3323857" y="4880718"/>
                </a:cubicBezTo>
                <a:cubicBezTo>
                  <a:pt x="2989377" y="5495123"/>
                  <a:pt x="2577285" y="5862125"/>
                  <a:pt x="1763402" y="5954443"/>
                </a:cubicBezTo>
                <a:cubicBezTo>
                  <a:pt x="1230133" y="6001788"/>
                  <a:pt x="551766" y="5503698"/>
                  <a:pt x="63803" y="5470616"/>
                </a:cubicBezTo>
                <a:lnTo>
                  <a:pt x="0" y="5467195"/>
                </a:lnTo>
                <a:lnTo>
                  <a:pt x="0" y="0"/>
                </a:lnTo>
                <a:close/>
              </a:path>
            </a:pathLst>
          </a:custGeom>
          <a:gradFill>
            <a:gsLst>
              <a:gs pos="10000">
                <a:schemeClr val="bg1">
                  <a:lumMod val="85000"/>
                  <a:alpha val="10000"/>
                </a:schemeClr>
              </a:gs>
              <a:gs pos="100000">
                <a:schemeClr val="bg1">
                  <a:lumMod val="95000"/>
                  <a:alpha val="5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0" lvl="1" indent="0" algn="ctr">
              <a:lnSpc>
                <a:spcPct val="90000"/>
              </a:lnSpc>
              <a:spcBef>
                <a:spcPts val="1000"/>
              </a:spcBef>
              <a:buSzPct val="100000"/>
              <a:buFont typeface="Arial" panose="020B0604020202020204" pitchFamily="34" charset="0"/>
              <a:buNone/>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sym typeface="Calibri" panose="020F0502020204030204" pitchFamily="34" charset="0"/>
            </a:endParaRPr>
          </a:p>
        </p:txBody>
      </p:sp>
      <p:sp>
        <p:nvSpPr>
          <p:cNvPr id="8" name="Hộp Văn bản 7">
            <a:extLst>
              <a:ext uri="{FF2B5EF4-FFF2-40B4-BE49-F238E27FC236}">
                <a16:creationId xmlns:a16="http://schemas.microsoft.com/office/drawing/2014/main" id="{615A9090-11A5-9805-92F2-60BD6A2B7E56}"/>
              </a:ext>
            </a:extLst>
          </p:cNvPr>
          <p:cNvSpPr txBox="1"/>
          <p:nvPr/>
        </p:nvSpPr>
        <p:spPr>
          <a:xfrm>
            <a:off x="331854" y="5349053"/>
            <a:ext cx="4410075" cy="769441"/>
          </a:xfrm>
          <a:prstGeom prst="rect">
            <a:avLst/>
          </a:prstGeom>
          <a:noFill/>
        </p:spPr>
        <p:txBody>
          <a:bodyPr wrap="square">
            <a:spAutoFit/>
          </a:bodyPr>
          <a:lstStyle/>
          <a:p>
            <a:r>
              <a:rPr lang="en-US" sz="1100"/>
              <a:t>Nikolaidis, P., Hammond, N. A., Day, K., Yaghmai, V., Wood, C. G., Mosbach, D. S., … Miller, F. H. (2014). Imaging Features of Benign and Malignant Ampullary and Periampullary Lesions. RadioGraphics, 34(3), 624–641.</a:t>
            </a:r>
            <a:endParaRPr lang="vi-VN" sz="1100"/>
          </a:p>
        </p:txBody>
      </p:sp>
      <p:pic>
        <p:nvPicPr>
          <p:cNvPr id="3" name="Hình ảnh 2">
            <a:extLst>
              <a:ext uri="{FF2B5EF4-FFF2-40B4-BE49-F238E27FC236}">
                <a16:creationId xmlns:a16="http://schemas.microsoft.com/office/drawing/2014/main" id="{C834F966-8E31-700A-428A-75F2F93B8FF3}"/>
              </a:ext>
            </a:extLst>
          </p:cNvPr>
          <p:cNvPicPr>
            <a:picLocks noChangeAspect="1"/>
          </p:cNvPicPr>
          <p:nvPr/>
        </p:nvPicPr>
        <p:blipFill>
          <a:blip r:embed="rId3"/>
          <a:stretch>
            <a:fillRect/>
          </a:stretch>
        </p:blipFill>
        <p:spPr>
          <a:xfrm>
            <a:off x="486974" y="1680882"/>
            <a:ext cx="3928149" cy="3361765"/>
          </a:xfrm>
          <a:prstGeom prst="rect">
            <a:avLst/>
          </a:prstGeom>
        </p:spPr>
      </p:pic>
      <p:pic>
        <p:nvPicPr>
          <p:cNvPr id="12" name="Hình ảnh 11">
            <a:extLst>
              <a:ext uri="{FF2B5EF4-FFF2-40B4-BE49-F238E27FC236}">
                <a16:creationId xmlns:a16="http://schemas.microsoft.com/office/drawing/2014/main" id="{F6637872-DA7D-8134-FE1E-DDA38EA6F9DD}"/>
              </a:ext>
            </a:extLst>
          </p:cNvPr>
          <p:cNvPicPr>
            <a:picLocks noChangeAspect="1"/>
          </p:cNvPicPr>
          <p:nvPr/>
        </p:nvPicPr>
        <p:blipFill>
          <a:blip r:embed="rId4"/>
          <a:stretch>
            <a:fillRect/>
          </a:stretch>
        </p:blipFill>
        <p:spPr>
          <a:xfrm>
            <a:off x="4741929" y="1680882"/>
            <a:ext cx="3799151" cy="3698108"/>
          </a:xfrm>
          <a:prstGeom prst="rect">
            <a:avLst/>
          </a:prstGeom>
        </p:spPr>
      </p:pic>
      <p:pic>
        <p:nvPicPr>
          <p:cNvPr id="14" name="Hình ảnh 13">
            <a:extLst>
              <a:ext uri="{FF2B5EF4-FFF2-40B4-BE49-F238E27FC236}">
                <a16:creationId xmlns:a16="http://schemas.microsoft.com/office/drawing/2014/main" id="{FDA110DF-6D46-CB6E-B462-99480A69EBE1}"/>
              </a:ext>
            </a:extLst>
          </p:cNvPr>
          <p:cNvPicPr>
            <a:picLocks noChangeAspect="1"/>
          </p:cNvPicPr>
          <p:nvPr/>
        </p:nvPicPr>
        <p:blipFill>
          <a:blip r:embed="rId5"/>
          <a:stretch>
            <a:fillRect/>
          </a:stretch>
        </p:blipFill>
        <p:spPr>
          <a:xfrm>
            <a:off x="7907663" y="1680882"/>
            <a:ext cx="4244708" cy="3703641"/>
          </a:xfrm>
          <a:prstGeom prst="rect">
            <a:avLst/>
          </a:prstGeom>
        </p:spPr>
      </p:pic>
      <p:sp>
        <p:nvSpPr>
          <p:cNvPr id="15" name="Hộp Văn bản 14">
            <a:extLst>
              <a:ext uri="{FF2B5EF4-FFF2-40B4-BE49-F238E27FC236}">
                <a16:creationId xmlns:a16="http://schemas.microsoft.com/office/drawing/2014/main" id="{8F069816-74C0-83E8-AD9E-C25283833B4A}"/>
              </a:ext>
            </a:extLst>
          </p:cNvPr>
          <p:cNvSpPr txBox="1"/>
          <p:nvPr/>
        </p:nvSpPr>
        <p:spPr>
          <a:xfrm>
            <a:off x="1353807" y="1136052"/>
            <a:ext cx="2128981" cy="369332"/>
          </a:xfrm>
          <a:prstGeom prst="rect">
            <a:avLst/>
          </a:prstGeom>
          <a:noFill/>
        </p:spPr>
        <p:txBody>
          <a:bodyPr wrap="square" rtlCol="0">
            <a:spAutoFit/>
          </a:bodyPr>
          <a:lstStyle/>
          <a:p>
            <a:r>
              <a:rPr lang="en-US"/>
              <a:t>UT đoạn cuối OMC</a:t>
            </a:r>
            <a:endParaRPr lang="vi-VN"/>
          </a:p>
        </p:txBody>
      </p:sp>
      <p:sp>
        <p:nvSpPr>
          <p:cNvPr id="16" name="Hộp Văn bản 15">
            <a:extLst>
              <a:ext uri="{FF2B5EF4-FFF2-40B4-BE49-F238E27FC236}">
                <a16:creationId xmlns:a16="http://schemas.microsoft.com/office/drawing/2014/main" id="{E020BE48-D9B9-217C-0272-BF192F2EE735}"/>
              </a:ext>
            </a:extLst>
          </p:cNvPr>
          <p:cNvSpPr txBox="1"/>
          <p:nvPr/>
        </p:nvSpPr>
        <p:spPr>
          <a:xfrm>
            <a:off x="6954432" y="1136052"/>
            <a:ext cx="2460812" cy="369332"/>
          </a:xfrm>
          <a:prstGeom prst="rect">
            <a:avLst/>
          </a:prstGeom>
          <a:noFill/>
        </p:spPr>
        <p:txBody>
          <a:bodyPr wrap="square" rtlCol="0">
            <a:spAutoFit/>
          </a:bodyPr>
          <a:lstStyle/>
          <a:p>
            <a:r>
              <a:rPr lang="en-US"/>
              <a:t>UT bóng vater</a:t>
            </a:r>
            <a:endParaRPr lang="vi-VN"/>
          </a:p>
        </p:txBody>
      </p:sp>
      <p:sp>
        <p:nvSpPr>
          <p:cNvPr id="18" name="Hộp Văn bản 17">
            <a:extLst>
              <a:ext uri="{FF2B5EF4-FFF2-40B4-BE49-F238E27FC236}">
                <a16:creationId xmlns:a16="http://schemas.microsoft.com/office/drawing/2014/main" id="{791D6399-A6AE-D979-5297-B29AC349F1A0}"/>
              </a:ext>
            </a:extLst>
          </p:cNvPr>
          <p:cNvSpPr txBox="1"/>
          <p:nvPr/>
        </p:nvSpPr>
        <p:spPr>
          <a:xfrm>
            <a:off x="5135718" y="5697876"/>
            <a:ext cx="6098240" cy="400110"/>
          </a:xfrm>
          <a:prstGeom prst="rect">
            <a:avLst/>
          </a:prstGeom>
          <a:noFill/>
        </p:spPr>
        <p:txBody>
          <a:bodyPr wrap="square">
            <a:spAutoFit/>
          </a:bodyPr>
          <a:lstStyle/>
          <a:p>
            <a:r>
              <a:rPr lang="vi-VN" sz="1000"/>
              <a:t>Anand, Naveen &amp; Darwin, Peter. (2021). Imaging Diagnostics in Pancreatic Cancer A Clinical Guide: A Clinical Guide.</a:t>
            </a:r>
          </a:p>
        </p:txBody>
      </p:sp>
    </p:spTree>
    <p:extLst>
      <p:ext uri="{BB962C8B-B14F-4D97-AF65-F5344CB8AC3E}">
        <p14:creationId xmlns:p14="http://schemas.microsoft.com/office/powerpoint/2010/main" val="964911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25">
            <a:extLst>
              <a:ext uri="{FF2B5EF4-FFF2-40B4-BE49-F238E27FC236}">
                <a16:creationId xmlns:a16="http://schemas.microsoft.com/office/drawing/2014/main" id="{43C3A443-EEDA-0CFB-E9E2-617178B0EB3B}"/>
              </a:ext>
            </a:extLst>
          </p:cNvPr>
          <p:cNvSpPr txBox="1"/>
          <p:nvPr/>
        </p:nvSpPr>
        <p:spPr>
          <a:xfrm>
            <a:off x="2703443" y="1843253"/>
            <a:ext cx="7116968" cy="5014747"/>
          </a:xfrm>
          <a:custGeom>
            <a:avLst/>
            <a:gdLst>
              <a:gd name="connsiteX0" fmla="*/ 1085345 w 2984457"/>
              <a:gd name="connsiteY0" fmla="*/ 598 h 4995502"/>
              <a:gd name="connsiteX1" fmla="*/ 2722363 w 2984457"/>
              <a:gd name="connsiteY1" fmla="*/ 990627 h 4995502"/>
              <a:gd name="connsiteX2" fmla="*/ 2355571 w 2984457"/>
              <a:gd name="connsiteY2" fmla="*/ 3330998 h 4995502"/>
              <a:gd name="connsiteX3" fmla="*/ 2970579 w 2984457"/>
              <a:gd name="connsiteY3" fmla="*/ 4901878 h 4995502"/>
              <a:gd name="connsiteX4" fmla="*/ 2946894 w 2984457"/>
              <a:gd name="connsiteY4" fmla="*/ 4995502 h 4995502"/>
              <a:gd name="connsiteX5" fmla="*/ 0 w 2984457"/>
              <a:gd name="connsiteY5" fmla="*/ 4995502 h 4995502"/>
              <a:gd name="connsiteX6" fmla="*/ 0 w 2984457"/>
              <a:gd name="connsiteY6" fmla="*/ 12497 h 4995502"/>
              <a:gd name="connsiteX7" fmla="*/ 85017 w 2984457"/>
              <a:gd name="connsiteY7" fmla="*/ 34489 h 4995502"/>
              <a:gd name="connsiteX8" fmla="*/ 377167 w 2984457"/>
              <a:gd name="connsiteY8" fmla="*/ 46323 h 4995502"/>
              <a:gd name="connsiteX9" fmla="*/ 1085345 w 2984457"/>
              <a:gd name="connsiteY9" fmla="*/ 598 h 4995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84457" h="4995502">
                <a:moveTo>
                  <a:pt x="1085345" y="598"/>
                </a:moveTo>
                <a:cubicBezTo>
                  <a:pt x="1712384" y="11961"/>
                  <a:pt x="2476903" y="190804"/>
                  <a:pt x="2722363" y="990627"/>
                </a:cubicBezTo>
                <a:cubicBezTo>
                  <a:pt x="3116952" y="2529811"/>
                  <a:pt x="1884934" y="2208758"/>
                  <a:pt x="2355571" y="3330998"/>
                </a:cubicBezTo>
                <a:cubicBezTo>
                  <a:pt x="2596549" y="3864939"/>
                  <a:pt x="3071549" y="4329900"/>
                  <a:pt x="2970579" y="4901878"/>
                </a:cubicBezTo>
                <a:lnTo>
                  <a:pt x="2946894" y="4995502"/>
                </a:lnTo>
                <a:lnTo>
                  <a:pt x="0" y="4995502"/>
                </a:lnTo>
                <a:lnTo>
                  <a:pt x="0" y="12497"/>
                </a:lnTo>
                <a:lnTo>
                  <a:pt x="85017" y="34489"/>
                </a:lnTo>
                <a:cubicBezTo>
                  <a:pt x="180177" y="54144"/>
                  <a:pt x="277535" y="59134"/>
                  <a:pt x="377167" y="46323"/>
                </a:cubicBezTo>
                <a:cubicBezTo>
                  <a:pt x="543716" y="24871"/>
                  <a:pt x="800328" y="-4567"/>
                  <a:pt x="1085345" y="598"/>
                </a:cubicBezTo>
                <a:close/>
              </a:path>
            </a:pathLst>
          </a:custGeom>
          <a:gradFill flip="none" rotWithShape="1">
            <a:gsLst>
              <a:gs pos="0">
                <a:srgbClr val="51A7C2">
                  <a:alpha val="25000"/>
                </a:srgbClr>
              </a:gs>
              <a:gs pos="76000">
                <a:srgbClr val="B5F6DA">
                  <a:alpha val="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r>
              <a:rPr lang="vi-VN" b="0" i="0">
                <a:solidFill>
                  <a:srgbClr val="212121"/>
                </a:solidFill>
                <a:effectLst/>
                <a:latin typeface="BlinkMacSystemFont"/>
              </a:rPr>
              <a:t>Chen CH, Tseng LJ, Yang CC, Yeh YH. Preoperative evaluation of periampullary tumors by endoscopic sonography, transabdominal sonography, and computed tomography. J Clin Ultrasound. 2001 Jul-Aug;29(6):313-21.</a:t>
            </a:r>
            <a:endParaRPr lang="en-ID">
              <a:latin typeface="Arial" panose="020B0604020202020204" pitchFamily="34" charset="0"/>
              <a:cs typeface="Arial" panose="020B0604020202020204" pitchFamily="34" charset="0"/>
              <a:sym typeface="Calibri" panose="020F0502020204030204" pitchFamily="34" charset="0"/>
            </a:endParaRPr>
          </a:p>
        </p:txBody>
      </p:sp>
      <p:sp>
        <p:nvSpPr>
          <p:cNvPr id="9" name="Graphic 113">
            <a:extLst>
              <a:ext uri="{FF2B5EF4-FFF2-40B4-BE49-F238E27FC236}">
                <a16:creationId xmlns:a16="http://schemas.microsoft.com/office/drawing/2014/main" id="{675373D6-DC12-F605-3061-F0149EA12098}"/>
              </a:ext>
            </a:extLst>
          </p:cNvPr>
          <p:cNvSpPr/>
          <p:nvPr/>
        </p:nvSpPr>
        <p:spPr>
          <a:xfrm rot="16200000" flipH="1" flipV="1">
            <a:off x="-1399226" y="2755332"/>
            <a:ext cx="5506067" cy="2699269"/>
          </a:xfrm>
          <a:custGeom>
            <a:avLst/>
            <a:gdLst>
              <a:gd name="connsiteX0" fmla="*/ 176625 w 6624627"/>
              <a:gd name="connsiteY0" fmla="*/ 4054192 h 4054192"/>
              <a:gd name="connsiteX1" fmla="*/ 329169 w 6624627"/>
              <a:gd name="connsiteY1" fmla="*/ 3152662 h 4054192"/>
              <a:gd name="connsiteX2" fmla="*/ 1355785 w 6624627"/>
              <a:gd name="connsiteY2" fmla="*/ 2000960 h 4054192"/>
              <a:gd name="connsiteX3" fmla="*/ 2650877 w 6624627"/>
              <a:gd name="connsiteY3" fmla="*/ 4169 h 4054192"/>
              <a:gd name="connsiteX4" fmla="*/ 4725464 w 6624627"/>
              <a:gd name="connsiteY4" fmla="*/ 779089 h 4054192"/>
              <a:gd name="connsiteX5" fmla="*/ 6624628 w 6624627"/>
              <a:gd name="connsiteY5" fmla="*/ 737902 h 4054192"/>
              <a:gd name="connsiteX6" fmla="*/ 6624628 w 6624627"/>
              <a:gd name="connsiteY6" fmla="*/ 4054192 h 4054192"/>
              <a:gd name="connsiteX7" fmla="*/ 176625 w 6624627"/>
              <a:gd name="connsiteY7" fmla="*/ 4054192 h 405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4627" h="4054192">
                <a:moveTo>
                  <a:pt x="176625" y="4054192"/>
                </a:moveTo>
                <a:cubicBezTo>
                  <a:pt x="176625" y="4054192"/>
                  <a:pt x="-308462" y="3605715"/>
                  <a:pt x="329169" y="3152662"/>
                </a:cubicBezTo>
                <a:cubicBezTo>
                  <a:pt x="834087" y="2856728"/>
                  <a:pt x="1320700" y="2505879"/>
                  <a:pt x="1355785" y="2000960"/>
                </a:cubicBezTo>
                <a:cubicBezTo>
                  <a:pt x="1390869" y="1494517"/>
                  <a:pt x="1520531" y="118577"/>
                  <a:pt x="2650877" y="4169"/>
                </a:cubicBezTo>
                <a:cubicBezTo>
                  <a:pt x="4132071" y="-75153"/>
                  <a:pt x="3611899" y="1006379"/>
                  <a:pt x="4725464" y="779089"/>
                </a:cubicBezTo>
                <a:cubicBezTo>
                  <a:pt x="5381400" y="626546"/>
                  <a:pt x="6006828" y="126204"/>
                  <a:pt x="6624628" y="737902"/>
                </a:cubicBezTo>
                <a:lnTo>
                  <a:pt x="6624628" y="4054192"/>
                </a:lnTo>
                <a:lnTo>
                  <a:pt x="176625" y="4054192"/>
                </a:lnTo>
                <a:close/>
              </a:path>
            </a:pathLst>
          </a:custGeom>
          <a:gradFill flip="none" rotWithShape="1">
            <a:gsLst>
              <a:gs pos="10000">
                <a:srgbClr val="51A7C2"/>
              </a:gs>
              <a:gs pos="100000">
                <a:srgbClr val="B5F6D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solidFill>
                <a:schemeClr val="lt1"/>
              </a:solidFill>
              <a:latin typeface="Calibri" panose="020F0502020204030204" pitchFamily="34" charset="0"/>
            </a:endParaRPr>
          </a:p>
        </p:txBody>
      </p:sp>
      <p:sp>
        <p:nvSpPr>
          <p:cNvPr id="10" name="TextBox 102">
            <a:extLst>
              <a:ext uri="{FF2B5EF4-FFF2-40B4-BE49-F238E27FC236}">
                <a16:creationId xmlns:a16="http://schemas.microsoft.com/office/drawing/2014/main" id="{3A2FA7D8-69C6-B04D-664B-427A7ADECB82}"/>
              </a:ext>
            </a:extLst>
          </p:cNvPr>
          <p:cNvSpPr txBox="1"/>
          <p:nvPr/>
        </p:nvSpPr>
        <p:spPr>
          <a:xfrm rot="10800000" flipV="1">
            <a:off x="8350041" y="0"/>
            <a:ext cx="3841959" cy="2809875"/>
          </a:xfrm>
          <a:custGeom>
            <a:avLst/>
            <a:gdLst>
              <a:gd name="connsiteX0" fmla="*/ 0 w 6674304"/>
              <a:gd name="connsiteY0" fmla="*/ 0 h 5966838"/>
              <a:gd name="connsiteX1" fmla="*/ 6674304 w 6674304"/>
              <a:gd name="connsiteY1" fmla="*/ 0 h 5966838"/>
              <a:gd name="connsiteX2" fmla="*/ 6672463 w 6674304"/>
              <a:gd name="connsiteY2" fmla="*/ 3528 h 5966838"/>
              <a:gd name="connsiteX3" fmla="*/ 6142663 w 6674304"/>
              <a:gd name="connsiteY3" fmla="*/ 1686835 h 5966838"/>
              <a:gd name="connsiteX4" fmla="*/ 4132917 w 6674304"/>
              <a:gd name="connsiteY4" fmla="*/ 2753737 h 5966838"/>
              <a:gd name="connsiteX5" fmla="*/ 3289320 w 6674304"/>
              <a:gd name="connsiteY5" fmla="*/ 4862728 h 5966838"/>
              <a:gd name="connsiteX6" fmla="*/ 1763402 w 6674304"/>
              <a:gd name="connsiteY6" fmla="*/ 5954443 h 5966838"/>
              <a:gd name="connsiteX7" fmla="*/ 63803 w 6674304"/>
              <a:gd name="connsiteY7" fmla="*/ 5470616 h 5966838"/>
              <a:gd name="connsiteX8" fmla="*/ 0 w 6674304"/>
              <a:gd name="connsiteY8" fmla="*/ 5467195 h 5966838"/>
              <a:gd name="connsiteX0" fmla="*/ 0 w 6674304"/>
              <a:gd name="connsiteY0" fmla="*/ 0 h 5966838"/>
              <a:gd name="connsiteX1" fmla="*/ 6674304 w 6674304"/>
              <a:gd name="connsiteY1" fmla="*/ 0 h 5966838"/>
              <a:gd name="connsiteX2" fmla="*/ 6672463 w 6674304"/>
              <a:gd name="connsiteY2" fmla="*/ 3528 h 5966838"/>
              <a:gd name="connsiteX3" fmla="*/ 6142663 w 6674304"/>
              <a:gd name="connsiteY3" fmla="*/ 1686835 h 5966838"/>
              <a:gd name="connsiteX4" fmla="*/ 4132917 w 6674304"/>
              <a:gd name="connsiteY4" fmla="*/ 2753737 h 5966838"/>
              <a:gd name="connsiteX5" fmla="*/ 3289320 w 6674304"/>
              <a:gd name="connsiteY5" fmla="*/ 4862728 h 5966838"/>
              <a:gd name="connsiteX6" fmla="*/ 1763402 w 6674304"/>
              <a:gd name="connsiteY6" fmla="*/ 5954443 h 5966838"/>
              <a:gd name="connsiteX7" fmla="*/ 63803 w 6674304"/>
              <a:gd name="connsiteY7" fmla="*/ 5470616 h 5966838"/>
              <a:gd name="connsiteX8" fmla="*/ 0 w 6674304"/>
              <a:gd name="connsiteY8" fmla="*/ 5467195 h 5966838"/>
              <a:gd name="connsiteX9" fmla="*/ 0 w 6674304"/>
              <a:gd name="connsiteY9" fmla="*/ 0 h 5966838"/>
              <a:gd name="connsiteX0" fmla="*/ 0 w 6674304"/>
              <a:gd name="connsiteY0" fmla="*/ 0 h 5966838"/>
              <a:gd name="connsiteX1" fmla="*/ 6674304 w 6674304"/>
              <a:gd name="connsiteY1" fmla="*/ 0 h 5966838"/>
              <a:gd name="connsiteX2" fmla="*/ 6672463 w 6674304"/>
              <a:gd name="connsiteY2" fmla="*/ 3528 h 5966838"/>
              <a:gd name="connsiteX3" fmla="*/ 6142663 w 6674304"/>
              <a:gd name="connsiteY3" fmla="*/ 1686835 h 5966838"/>
              <a:gd name="connsiteX4" fmla="*/ 4132917 w 6674304"/>
              <a:gd name="connsiteY4" fmla="*/ 2753737 h 5966838"/>
              <a:gd name="connsiteX5" fmla="*/ 3289320 w 6674304"/>
              <a:gd name="connsiteY5" fmla="*/ 4862728 h 5966838"/>
              <a:gd name="connsiteX6" fmla="*/ 1763402 w 6674304"/>
              <a:gd name="connsiteY6" fmla="*/ 5954443 h 5966838"/>
              <a:gd name="connsiteX7" fmla="*/ 63803 w 6674304"/>
              <a:gd name="connsiteY7" fmla="*/ 5470616 h 5966838"/>
              <a:gd name="connsiteX8" fmla="*/ 0 w 6674304"/>
              <a:gd name="connsiteY8" fmla="*/ 5467195 h 5966838"/>
              <a:gd name="connsiteX9" fmla="*/ 0 w 6674304"/>
              <a:gd name="connsiteY9" fmla="*/ 0 h 5966838"/>
              <a:gd name="connsiteX0" fmla="*/ 0 w 6674304"/>
              <a:gd name="connsiteY0" fmla="*/ 0 h 5954452"/>
              <a:gd name="connsiteX1" fmla="*/ 6674304 w 6674304"/>
              <a:gd name="connsiteY1" fmla="*/ 0 h 5954452"/>
              <a:gd name="connsiteX2" fmla="*/ 6672463 w 6674304"/>
              <a:gd name="connsiteY2" fmla="*/ 3528 h 5954452"/>
              <a:gd name="connsiteX3" fmla="*/ 6142663 w 6674304"/>
              <a:gd name="connsiteY3" fmla="*/ 1686835 h 5954452"/>
              <a:gd name="connsiteX4" fmla="*/ 4132917 w 6674304"/>
              <a:gd name="connsiteY4" fmla="*/ 2753737 h 5954452"/>
              <a:gd name="connsiteX5" fmla="*/ 3289320 w 6674304"/>
              <a:gd name="connsiteY5" fmla="*/ 4862728 h 5954452"/>
              <a:gd name="connsiteX6" fmla="*/ 1763402 w 6674304"/>
              <a:gd name="connsiteY6" fmla="*/ 5954443 h 5954452"/>
              <a:gd name="connsiteX7" fmla="*/ 63803 w 6674304"/>
              <a:gd name="connsiteY7" fmla="*/ 5470616 h 5954452"/>
              <a:gd name="connsiteX8" fmla="*/ 0 w 6674304"/>
              <a:gd name="connsiteY8" fmla="*/ 5467195 h 5954452"/>
              <a:gd name="connsiteX9" fmla="*/ 0 w 6674304"/>
              <a:gd name="connsiteY9" fmla="*/ 0 h 5954452"/>
              <a:gd name="connsiteX0" fmla="*/ 0 w 6674304"/>
              <a:gd name="connsiteY0" fmla="*/ 0 h 5954443"/>
              <a:gd name="connsiteX1" fmla="*/ 6674304 w 6674304"/>
              <a:gd name="connsiteY1" fmla="*/ 0 h 5954443"/>
              <a:gd name="connsiteX2" fmla="*/ 6672463 w 6674304"/>
              <a:gd name="connsiteY2" fmla="*/ 3528 h 5954443"/>
              <a:gd name="connsiteX3" fmla="*/ 6142663 w 6674304"/>
              <a:gd name="connsiteY3" fmla="*/ 1686835 h 5954443"/>
              <a:gd name="connsiteX4" fmla="*/ 4132917 w 6674304"/>
              <a:gd name="connsiteY4" fmla="*/ 2753737 h 5954443"/>
              <a:gd name="connsiteX5" fmla="*/ 3289320 w 6674304"/>
              <a:gd name="connsiteY5" fmla="*/ 4862728 h 5954443"/>
              <a:gd name="connsiteX6" fmla="*/ 1763402 w 6674304"/>
              <a:gd name="connsiteY6" fmla="*/ 5954443 h 5954443"/>
              <a:gd name="connsiteX7" fmla="*/ 63803 w 6674304"/>
              <a:gd name="connsiteY7" fmla="*/ 5470616 h 5954443"/>
              <a:gd name="connsiteX8" fmla="*/ 0 w 6674304"/>
              <a:gd name="connsiteY8" fmla="*/ 5467195 h 5954443"/>
              <a:gd name="connsiteX9" fmla="*/ 0 w 6674304"/>
              <a:gd name="connsiteY9" fmla="*/ 0 h 5954443"/>
              <a:gd name="connsiteX0" fmla="*/ 0 w 6674304"/>
              <a:gd name="connsiteY0" fmla="*/ 0 h 5954443"/>
              <a:gd name="connsiteX1" fmla="*/ 6674304 w 6674304"/>
              <a:gd name="connsiteY1" fmla="*/ 0 h 5954443"/>
              <a:gd name="connsiteX2" fmla="*/ 6672463 w 6674304"/>
              <a:gd name="connsiteY2" fmla="*/ 3528 h 5954443"/>
              <a:gd name="connsiteX3" fmla="*/ 6142663 w 6674304"/>
              <a:gd name="connsiteY3" fmla="*/ 1686835 h 5954443"/>
              <a:gd name="connsiteX4" fmla="*/ 4132917 w 6674304"/>
              <a:gd name="connsiteY4" fmla="*/ 2753737 h 5954443"/>
              <a:gd name="connsiteX5" fmla="*/ 3289320 w 6674304"/>
              <a:gd name="connsiteY5" fmla="*/ 4862728 h 5954443"/>
              <a:gd name="connsiteX6" fmla="*/ 1763402 w 6674304"/>
              <a:gd name="connsiteY6" fmla="*/ 5954443 h 5954443"/>
              <a:gd name="connsiteX7" fmla="*/ 63803 w 6674304"/>
              <a:gd name="connsiteY7" fmla="*/ 5470616 h 5954443"/>
              <a:gd name="connsiteX8" fmla="*/ 0 w 6674304"/>
              <a:gd name="connsiteY8" fmla="*/ 5467195 h 5954443"/>
              <a:gd name="connsiteX9" fmla="*/ 0 w 6674304"/>
              <a:gd name="connsiteY9" fmla="*/ 0 h 5954443"/>
              <a:gd name="connsiteX0" fmla="*/ 0 w 6674304"/>
              <a:gd name="connsiteY0" fmla="*/ 0 h 5954443"/>
              <a:gd name="connsiteX1" fmla="*/ 6674304 w 6674304"/>
              <a:gd name="connsiteY1" fmla="*/ 0 h 5954443"/>
              <a:gd name="connsiteX2" fmla="*/ 6672463 w 6674304"/>
              <a:gd name="connsiteY2" fmla="*/ 3528 h 5954443"/>
              <a:gd name="connsiteX3" fmla="*/ 6142663 w 6674304"/>
              <a:gd name="connsiteY3" fmla="*/ 1686835 h 5954443"/>
              <a:gd name="connsiteX4" fmla="*/ 4132917 w 6674304"/>
              <a:gd name="connsiteY4" fmla="*/ 2753737 h 5954443"/>
              <a:gd name="connsiteX5" fmla="*/ 3323857 w 6674304"/>
              <a:gd name="connsiteY5" fmla="*/ 4880718 h 5954443"/>
              <a:gd name="connsiteX6" fmla="*/ 1763402 w 6674304"/>
              <a:gd name="connsiteY6" fmla="*/ 5954443 h 5954443"/>
              <a:gd name="connsiteX7" fmla="*/ 63803 w 6674304"/>
              <a:gd name="connsiteY7" fmla="*/ 5470616 h 5954443"/>
              <a:gd name="connsiteX8" fmla="*/ 0 w 6674304"/>
              <a:gd name="connsiteY8" fmla="*/ 5467195 h 5954443"/>
              <a:gd name="connsiteX9" fmla="*/ 0 w 6674304"/>
              <a:gd name="connsiteY9" fmla="*/ 0 h 5954443"/>
              <a:gd name="connsiteX0" fmla="*/ 0 w 6674304"/>
              <a:gd name="connsiteY0" fmla="*/ 0 h 5957613"/>
              <a:gd name="connsiteX1" fmla="*/ 6674304 w 6674304"/>
              <a:gd name="connsiteY1" fmla="*/ 0 h 5957613"/>
              <a:gd name="connsiteX2" fmla="*/ 6672463 w 6674304"/>
              <a:gd name="connsiteY2" fmla="*/ 3528 h 5957613"/>
              <a:gd name="connsiteX3" fmla="*/ 6142663 w 6674304"/>
              <a:gd name="connsiteY3" fmla="*/ 1686835 h 5957613"/>
              <a:gd name="connsiteX4" fmla="*/ 4132917 w 6674304"/>
              <a:gd name="connsiteY4" fmla="*/ 2753737 h 5957613"/>
              <a:gd name="connsiteX5" fmla="*/ 3323857 w 6674304"/>
              <a:gd name="connsiteY5" fmla="*/ 4880718 h 5957613"/>
              <a:gd name="connsiteX6" fmla="*/ 1763402 w 6674304"/>
              <a:gd name="connsiteY6" fmla="*/ 5954443 h 5957613"/>
              <a:gd name="connsiteX7" fmla="*/ 63803 w 6674304"/>
              <a:gd name="connsiteY7" fmla="*/ 5470616 h 5957613"/>
              <a:gd name="connsiteX8" fmla="*/ 0 w 6674304"/>
              <a:gd name="connsiteY8" fmla="*/ 5467195 h 5957613"/>
              <a:gd name="connsiteX9" fmla="*/ 0 w 6674304"/>
              <a:gd name="connsiteY9" fmla="*/ 0 h 595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4304" h="5957613">
                <a:moveTo>
                  <a:pt x="0" y="0"/>
                </a:moveTo>
                <a:lnTo>
                  <a:pt x="6674304" y="0"/>
                </a:lnTo>
                <a:lnTo>
                  <a:pt x="6672463" y="3528"/>
                </a:lnTo>
                <a:cubicBezTo>
                  <a:pt x="6485641" y="423111"/>
                  <a:pt x="6718539" y="1011007"/>
                  <a:pt x="6142663" y="1686835"/>
                </a:cubicBezTo>
                <a:cubicBezTo>
                  <a:pt x="5728792" y="2172540"/>
                  <a:pt x="4602718" y="2221423"/>
                  <a:pt x="4132917" y="2753737"/>
                </a:cubicBezTo>
                <a:cubicBezTo>
                  <a:pt x="3663116" y="3286051"/>
                  <a:pt x="3658337" y="4266313"/>
                  <a:pt x="3323857" y="4880718"/>
                </a:cubicBezTo>
                <a:cubicBezTo>
                  <a:pt x="2989377" y="5495123"/>
                  <a:pt x="2577285" y="5862125"/>
                  <a:pt x="1763402" y="5954443"/>
                </a:cubicBezTo>
                <a:cubicBezTo>
                  <a:pt x="1230133" y="6001788"/>
                  <a:pt x="551766" y="5503698"/>
                  <a:pt x="63803" y="5470616"/>
                </a:cubicBezTo>
                <a:lnTo>
                  <a:pt x="0" y="5467195"/>
                </a:lnTo>
                <a:lnTo>
                  <a:pt x="0" y="0"/>
                </a:lnTo>
                <a:close/>
              </a:path>
            </a:pathLst>
          </a:custGeom>
          <a:gradFill>
            <a:gsLst>
              <a:gs pos="10000">
                <a:schemeClr val="bg1">
                  <a:lumMod val="85000"/>
                  <a:alpha val="10000"/>
                </a:schemeClr>
              </a:gs>
              <a:gs pos="100000">
                <a:schemeClr val="bg1">
                  <a:lumMod val="95000"/>
                  <a:alpha val="5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0" lvl="1" indent="0" algn="ctr">
              <a:lnSpc>
                <a:spcPct val="90000"/>
              </a:lnSpc>
              <a:spcBef>
                <a:spcPts val="1000"/>
              </a:spcBef>
              <a:buSzPct val="100000"/>
              <a:buFont typeface="Arial" panose="020B0604020202020204" pitchFamily="34" charset="0"/>
              <a:buNone/>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sym typeface="Calibri" panose="020F0502020204030204" pitchFamily="34" charset="0"/>
            </a:endParaRPr>
          </a:p>
        </p:txBody>
      </p:sp>
      <p:pic>
        <p:nvPicPr>
          <p:cNvPr id="1026" name="Picture 2" descr="Ampullary tumor (T) as seen with a radial echoendoscope positioned in the duodenal bulb. The tumor is invading the pancreatic head (P) and CBD. At histopathology, this lesion was proven to be a T3 adenocarcinoma with less than 2 cm pancreatic invasion. The PV and gallbladder (GB) are also seen in this image  ">
            <a:extLst>
              <a:ext uri="{FF2B5EF4-FFF2-40B4-BE49-F238E27FC236}">
                <a16:creationId xmlns:a16="http://schemas.microsoft.com/office/drawing/2014/main" id="{C87B3EBD-5435-2408-0164-DB3788E5B2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3788" y="2049499"/>
            <a:ext cx="3841960" cy="3361618"/>
          </a:xfrm>
          <a:prstGeom prst="rect">
            <a:avLst/>
          </a:prstGeom>
          <a:noFill/>
          <a:extLst>
            <a:ext uri="{909E8E84-426E-40DD-AFC4-6F175D3DCCD1}">
              <a14:hiddenFill xmlns:a14="http://schemas.microsoft.com/office/drawing/2010/main">
                <a:solidFill>
                  <a:srgbClr val="FFFFFF"/>
                </a:solidFill>
              </a14:hiddenFill>
            </a:ext>
          </a:extLst>
        </p:spPr>
      </p:pic>
      <p:sp>
        <p:nvSpPr>
          <p:cNvPr id="7" name="Hộp Văn bản 6">
            <a:extLst>
              <a:ext uri="{FF2B5EF4-FFF2-40B4-BE49-F238E27FC236}">
                <a16:creationId xmlns:a16="http://schemas.microsoft.com/office/drawing/2014/main" id="{12E8954F-5F7E-93A1-F6B5-7E78BF290A52}"/>
              </a:ext>
            </a:extLst>
          </p:cNvPr>
          <p:cNvSpPr txBox="1"/>
          <p:nvPr/>
        </p:nvSpPr>
        <p:spPr>
          <a:xfrm>
            <a:off x="8131165" y="5617363"/>
            <a:ext cx="3527416" cy="861774"/>
          </a:xfrm>
          <a:prstGeom prst="rect">
            <a:avLst/>
          </a:prstGeom>
          <a:noFill/>
        </p:spPr>
        <p:txBody>
          <a:bodyPr wrap="square">
            <a:spAutoFit/>
          </a:bodyPr>
          <a:lstStyle/>
          <a:p>
            <a:r>
              <a:rPr lang="vi-VN" sz="1000"/>
              <a:t>Wee, Eric. (2012). The diagnostic accuracy and strength of agreement between endoscopic ultrasound and histopathology in the staging of ampullary tumors. Indian journal of gastroenterology : official journal of the Indian Society of Gastroenterology. 31. 10.1007</a:t>
            </a:r>
          </a:p>
        </p:txBody>
      </p:sp>
      <p:sp>
        <p:nvSpPr>
          <p:cNvPr id="11" name="Hộp Văn bản 10">
            <a:extLst>
              <a:ext uri="{FF2B5EF4-FFF2-40B4-BE49-F238E27FC236}">
                <a16:creationId xmlns:a16="http://schemas.microsoft.com/office/drawing/2014/main" id="{899DFCEA-D151-CC67-708D-037614ADB465}"/>
              </a:ext>
            </a:extLst>
          </p:cNvPr>
          <p:cNvSpPr txBox="1"/>
          <p:nvPr/>
        </p:nvSpPr>
        <p:spPr>
          <a:xfrm>
            <a:off x="637183" y="1516439"/>
            <a:ext cx="2218765" cy="369332"/>
          </a:xfrm>
          <a:prstGeom prst="rect">
            <a:avLst/>
          </a:prstGeom>
          <a:noFill/>
        </p:spPr>
        <p:txBody>
          <a:bodyPr wrap="square" rtlCol="0">
            <a:spAutoFit/>
          </a:bodyPr>
          <a:lstStyle/>
          <a:p>
            <a:r>
              <a:rPr lang="vi-VN"/>
              <a:t>UT đầu tụy</a:t>
            </a:r>
          </a:p>
        </p:txBody>
      </p:sp>
      <p:sp>
        <p:nvSpPr>
          <p:cNvPr id="12" name="Hộp Văn bản 11">
            <a:extLst>
              <a:ext uri="{FF2B5EF4-FFF2-40B4-BE49-F238E27FC236}">
                <a16:creationId xmlns:a16="http://schemas.microsoft.com/office/drawing/2014/main" id="{D4C19F3C-F0F2-B0C3-F668-0367B5E1CF5F}"/>
              </a:ext>
            </a:extLst>
          </p:cNvPr>
          <p:cNvSpPr txBox="1"/>
          <p:nvPr/>
        </p:nvSpPr>
        <p:spPr>
          <a:xfrm>
            <a:off x="9229112" y="1463699"/>
            <a:ext cx="1805964" cy="369332"/>
          </a:xfrm>
          <a:prstGeom prst="rect">
            <a:avLst/>
          </a:prstGeom>
          <a:noFill/>
        </p:spPr>
        <p:txBody>
          <a:bodyPr wrap="square" rtlCol="0">
            <a:spAutoFit/>
          </a:bodyPr>
          <a:lstStyle/>
          <a:p>
            <a:r>
              <a:rPr lang="vi-VN"/>
              <a:t>UT bóng vater</a:t>
            </a:r>
          </a:p>
        </p:txBody>
      </p:sp>
      <p:pic>
        <p:nvPicPr>
          <p:cNvPr id="14" name="Hình ảnh 13">
            <a:extLst>
              <a:ext uri="{FF2B5EF4-FFF2-40B4-BE49-F238E27FC236}">
                <a16:creationId xmlns:a16="http://schemas.microsoft.com/office/drawing/2014/main" id="{5DD86779-E7C2-7E4C-30C0-1AD426660840}"/>
              </a:ext>
            </a:extLst>
          </p:cNvPr>
          <p:cNvPicPr>
            <a:picLocks noChangeAspect="1"/>
          </p:cNvPicPr>
          <p:nvPr/>
        </p:nvPicPr>
        <p:blipFill>
          <a:blip r:embed="rId4"/>
          <a:stretch>
            <a:fillRect/>
          </a:stretch>
        </p:blipFill>
        <p:spPr>
          <a:xfrm>
            <a:off x="118126" y="2017413"/>
            <a:ext cx="4033735" cy="3422231"/>
          </a:xfrm>
          <a:prstGeom prst="rect">
            <a:avLst/>
          </a:prstGeom>
        </p:spPr>
      </p:pic>
      <p:sp>
        <p:nvSpPr>
          <p:cNvPr id="16" name="Hộp Văn bản 15">
            <a:extLst>
              <a:ext uri="{FF2B5EF4-FFF2-40B4-BE49-F238E27FC236}">
                <a16:creationId xmlns:a16="http://schemas.microsoft.com/office/drawing/2014/main" id="{E03BAD86-FF19-40AA-951F-DDA09A0F3E4D}"/>
              </a:ext>
            </a:extLst>
          </p:cNvPr>
          <p:cNvSpPr txBox="1"/>
          <p:nvPr/>
        </p:nvSpPr>
        <p:spPr>
          <a:xfrm>
            <a:off x="533419" y="5617893"/>
            <a:ext cx="3075919" cy="707886"/>
          </a:xfrm>
          <a:prstGeom prst="rect">
            <a:avLst/>
          </a:prstGeom>
          <a:noFill/>
        </p:spPr>
        <p:txBody>
          <a:bodyPr wrap="square">
            <a:spAutoFit/>
          </a:bodyPr>
          <a:lstStyle/>
          <a:p>
            <a:r>
              <a:rPr lang="en-US" sz="1000" b="0" i="0">
                <a:solidFill>
                  <a:srgbClr val="212121"/>
                </a:solidFill>
                <a:effectLst/>
                <a:latin typeface="Arial" panose="020B0604020202020204" pitchFamily="34" charset="0"/>
                <a:cs typeface="Arial" panose="020B0604020202020204" pitchFamily="34" charset="0"/>
              </a:rPr>
              <a:t>Low G, Panu A, Millo N, Leen E. Multimodality imaging of neoplastic and nonneoplastic solid lesions of the pancreas. Radiographics. 2011 Jul-Aug;31(4):993-1015</a:t>
            </a:r>
            <a:endParaRPr lang="vi-VN" sz="1000">
              <a:latin typeface="Arial" panose="020B0604020202020204" pitchFamily="34" charset="0"/>
              <a:cs typeface="Arial" panose="020B0604020202020204" pitchFamily="34" charset="0"/>
            </a:endParaRPr>
          </a:p>
        </p:txBody>
      </p:sp>
      <p:pic>
        <p:nvPicPr>
          <p:cNvPr id="18" name="Hình ảnh 17">
            <a:extLst>
              <a:ext uri="{FF2B5EF4-FFF2-40B4-BE49-F238E27FC236}">
                <a16:creationId xmlns:a16="http://schemas.microsoft.com/office/drawing/2014/main" id="{5C5BDEBE-4C41-BD5D-0FDA-639CA048EF2A}"/>
              </a:ext>
            </a:extLst>
          </p:cNvPr>
          <p:cNvPicPr>
            <a:picLocks noChangeAspect="1"/>
          </p:cNvPicPr>
          <p:nvPr/>
        </p:nvPicPr>
        <p:blipFill>
          <a:blip r:embed="rId5"/>
          <a:stretch>
            <a:fillRect/>
          </a:stretch>
        </p:blipFill>
        <p:spPr>
          <a:xfrm>
            <a:off x="4108794" y="1928289"/>
            <a:ext cx="4088742" cy="3464935"/>
          </a:xfrm>
          <a:prstGeom prst="rect">
            <a:avLst/>
          </a:prstGeom>
        </p:spPr>
      </p:pic>
      <p:sp>
        <p:nvSpPr>
          <p:cNvPr id="19" name="Hộp Văn bản 18">
            <a:extLst>
              <a:ext uri="{FF2B5EF4-FFF2-40B4-BE49-F238E27FC236}">
                <a16:creationId xmlns:a16="http://schemas.microsoft.com/office/drawing/2014/main" id="{1E8C73B7-C547-BAF2-4B12-9DA76C742D2B}"/>
              </a:ext>
            </a:extLst>
          </p:cNvPr>
          <p:cNvSpPr txBox="1"/>
          <p:nvPr/>
        </p:nvSpPr>
        <p:spPr>
          <a:xfrm>
            <a:off x="5043782" y="1516439"/>
            <a:ext cx="2218765" cy="369332"/>
          </a:xfrm>
          <a:prstGeom prst="rect">
            <a:avLst/>
          </a:prstGeom>
          <a:noFill/>
        </p:spPr>
        <p:txBody>
          <a:bodyPr wrap="square" rtlCol="0">
            <a:spAutoFit/>
          </a:bodyPr>
          <a:lstStyle/>
          <a:p>
            <a:r>
              <a:rPr lang="vi-VN"/>
              <a:t>UT đầu tụy</a:t>
            </a:r>
          </a:p>
        </p:txBody>
      </p:sp>
      <p:sp>
        <p:nvSpPr>
          <p:cNvPr id="21" name="Hộp Văn bản 20">
            <a:extLst>
              <a:ext uri="{FF2B5EF4-FFF2-40B4-BE49-F238E27FC236}">
                <a16:creationId xmlns:a16="http://schemas.microsoft.com/office/drawing/2014/main" id="{E8F419B9-8FF7-CD01-5A00-EEBB09AF1D39}"/>
              </a:ext>
            </a:extLst>
          </p:cNvPr>
          <p:cNvSpPr txBox="1"/>
          <p:nvPr/>
        </p:nvSpPr>
        <p:spPr>
          <a:xfrm>
            <a:off x="4305675" y="5644403"/>
            <a:ext cx="3060305" cy="861774"/>
          </a:xfrm>
          <a:prstGeom prst="rect">
            <a:avLst/>
          </a:prstGeom>
          <a:noFill/>
        </p:spPr>
        <p:txBody>
          <a:bodyPr wrap="square">
            <a:spAutoFit/>
          </a:bodyPr>
          <a:lstStyle/>
          <a:p>
            <a:r>
              <a:rPr lang="vi-VN" sz="1000" b="0" i="0">
                <a:solidFill>
                  <a:srgbClr val="212121"/>
                </a:solidFill>
                <a:effectLst/>
                <a:latin typeface="Arial" panose="020B0604020202020204" pitchFamily="34" charset="0"/>
                <a:cs typeface="Arial" panose="020B0604020202020204" pitchFamily="34" charset="0"/>
              </a:rPr>
              <a:t>Chen CH, Tseng LJ, Yang CC, Yeh YH. Preoperative evaluation of periampullary tumors by endoscopic sonography, transabdominal sonography, and computed tomography. J Clin Ultrasound. 2001 Jul-Aug;29(6):313-21.</a:t>
            </a:r>
            <a:endParaRPr lang="vi-VN" sz="1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465508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25">
            <a:extLst>
              <a:ext uri="{FF2B5EF4-FFF2-40B4-BE49-F238E27FC236}">
                <a16:creationId xmlns:a16="http://schemas.microsoft.com/office/drawing/2014/main" id="{43C3A443-EEDA-0CFB-E9E2-617178B0EB3B}"/>
              </a:ext>
            </a:extLst>
          </p:cNvPr>
          <p:cNvSpPr txBox="1"/>
          <p:nvPr/>
        </p:nvSpPr>
        <p:spPr>
          <a:xfrm>
            <a:off x="2703443" y="1843253"/>
            <a:ext cx="7116968" cy="5014747"/>
          </a:xfrm>
          <a:custGeom>
            <a:avLst/>
            <a:gdLst>
              <a:gd name="connsiteX0" fmla="*/ 1085345 w 2984457"/>
              <a:gd name="connsiteY0" fmla="*/ 598 h 4995502"/>
              <a:gd name="connsiteX1" fmla="*/ 2722363 w 2984457"/>
              <a:gd name="connsiteY1" fmla="*/ 990627 h 4995502"/>
              <a:gd name="connsiteX2" fmla="*/ 2355571 w 2984457"/>
              <a:gd name="connsiteY2" fmla="*/ 3330998 h 4995502"/>
              <a:gd name="connsiteX3" fmla="*/ 2970579 w 2984457"/>
              <a:gd name="connsiteY3" fmla="*/ 4901878 h 4995502"/>
              <a:gd name="connsiteX4" fmla="*/ 2946894 w 2984457"/>
              <a:gd name="connsiteY4" fmla="*/ 4995502 h 4995502"/>
              <a:gd name="connsiteX5" fmla="*/ 0 w 2984457"/>
              <a:gd name="connsiteY5" fmla="*/ 4995502 h 4995502"/>
              <a:gd name="connsiteX6" fmla="*/ 0 w 2984457"/>
              <a:gd name="connsiteY6" fmla="*/ 12497 h 4995502"/>
              <a:gd name="connsiteX7" fmla="*/ 85017 w 2984457"/>
              <a:gd name="connsiteY7" fmla="*/ 34489 h 4995502"/>
              <a:gd name="connsiteX8" fmla="*/ 377167 w 2984457"/>
              <a:gd name="connsiteY8" fmla="*/ 46323 h 4995502"/>
              <a:gd name="connsiteX9" fmla="*/ 1085345 w 2984457"/>
              <a:gd name="connsiteY9" fmla="*/ 598 h 4995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84457" h="4995502">
                <a:moveTo>
                  <a:pt x="1085345" y="598"/>
                </a:moveTo>
                <a:cubicBezTo>
                  <a:pt x="1712384" y="11961"/>
                  <a:pt x="2476903" y="190804"/>
                  <a:pt x="2722363" y="990627"/>
                </a:cubicBezTo>
                <a:cubicBezTo>
                  <a:pt x="3116952" y="2529811"/>
                  <a:pt x="1884934" y="2208758"/>
                  <a:pt x="2355571" y="3330998"/>
                </a:cubicBezTo>
                <a:cubicBezTo>
                  <a:pt x="2596549" y="3864939"/>
                  <a:pt x="3071549" y="4329900"/>
                  <a:pt x="2970579" y="4901878"/>
                </a:cubicBezTo>
                <a:lnTo>
                  <a:pt x="2946894" y="4995502"/>
                </a:lnTo>
                <a:lnTo>
                  <a:pt x="0" y="4995502"/>
                </a:lnTo>
                <a:lnTo>
                  <a:pt x="0" y="12497"/>
                </a:lnTo>
                <a:lnTo>
                  <a:pt x="85017" y="34489"/>
                </a:lnTo>
                <a:cubicBezTo>
                  <a:pt x="180177" y="54144"/>
                  <a:pt x="277535" y="59134"/>
                  <a:pt x="377167" y="46323"/>
                </a:cubicBezTo>
                <a:cubicBezTo>
                  <a:pt x="543716" y="24871"/>
                  <a:pt x="800328" y="-4567"/>
                  <a:pt x="1085345" y="598"/>
                </a:cubicBezTo>
                <a:close/>
              </a:path>
            </a:pathLst>
          </a:custGeom>
          <a:gradFill flip="none" rotWithShape="1">
            <a:gsLst>
              <a:gs pos="0">
                <a:srgbClr val="51A7C2">
                  <a:alpha val="25000"/>
                </a:srgbClr>
              </a:gs>
              <a:gs pos="76000">
                <a:srgbClr val="B5F6DA">
                  <a:alpha val="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latin typeface="Arial" panose="020B0604020202020204" pitchFamily="34" charset="0"/>
              <a:cs typeface="Arial" panose="020B0604020202020204" pitchFamily="34" charset="0"/>
              <a:sym typeface="Calibri" panose="020F0502020204030204" pitchFamily="34" charset="0"/>
            </a:endParaRPr>
          </a:p>
        </p:txBody>
      </p:sp>
      <p:sp>
        <p:nvSpPr>
          <p:cNvPr id="9" name="Graphic 113">
            <a:extLst>
              <a:ext uri="{FF2B5EF4-FFF2-40B4-BE49-F238E27FC236}">
                <a16:creationId xmlns:a16="http://schemas.microsoft.com/office/drawing/2014/main" id="{675373D6-DC12-F605-3061-F0149EA12098}"/>
              </a:ext>
            </a:extLst>
          </p:cNvPr>
          <p:cNvSpPr/>
          <p:nvPr/>
        </p:nvSpPr>
        <p:spPr>
          <a:xfrm rot="16200000" flipH="1" flipV="1">
            <a:off x="-1399226" y="2755332"/>
            <a:ext cx="5506067" cy="2699269"/>
          </a:xfrm>
          <a:custGeom>
            <a:avLst/>
            <a:gdLst>
              <a:gd name="connsiteX0" fmla="*/ 176625 w 6624627"/>
              <a:gd name="connsiteY0" fmla="*/ 4054192 h 4054192"/>
              <a:gd name="connsiteX1" fmla="*/ 329169 w 6624627"/>
              <a:gd name="connsiteY1" fmla="*/ 3152662 h 4054192"/>
              <a:gd name="connsiteX2" fmla="*/ 1355785 w 6624627"/>
              <a:gd name="connsiteY2" fmla="*/ 2000960 h 4054192"/>
              <a:gd name="connsiteX3" fmla="*/ 2650877 w 6624627"/>
              <a:gd name="connsiteY3" fmla="*/ 4169 h 4054192"/>
              <a:gd name="connsiteX4" fmla="*/ 4725464 w 6624627"/>
              <a:gd name="connsiteY4" fmla="*/ 779089 h 4054192"/>
              <a:gd name="connsiteX5" fmla="*/ 6624628 w 6624627"/>
              <a:gd name="connsiteY5" fmla="*/ 737902 h 4054192"/>
              <a:gd name="connsiteX6" fmla="*/ 6624628 w 6624627"/>
              <a:gd name="connsiteY6" fmla="*/ 4054192 h 4054192"/>
              <a:gd name="connsiteX7" fmla="*/ 176625 w 6624627"/>
              <a:gd name="connsiteY7" fmla="*/ 4054192 h 405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4627" h="4054192">
                <a:moveTo>
                  <a:pt x="176625" y="4054192"/>
                </a:moveTo>
                <a:cubicBezTo>
                  <a:pt x="176625" y="4054192"/>
                  <a:pt x="-308462" y="3605715"/>
                  <a:pt x="329169" y="3152662"/>
                </a:cubicBezTo>
                <a:cubicBezTo>
                  <a:pt x="834087" y="2856728"/>
                  <a:pt x="1320700" y="2505879"/>
                  <a:pt x="1355785" y="2000960"/>
                </a:cubicBezTo>
                <a:cubicBezTo>
                  <a:pt x="1390869" y="1494517"/>
                  <a:pt x="1520531" y="118577"/>
                  <a:pt x="2650877" y="4169"/>
                </a:cubicBezTo>
                <a:cubicBezTo>
                  <a:pt x="4132071" y="-75153"/>
                  <a:pt x="3611899" y="1006379"/>
                  <a:pt x="4725464" y="779089"/>
                </a:cubicBezTo>
                <a:cubicBezTo>
                  <a:pt x="5381400" y="626546"/>
                  <a:pt x="6006828" y="126204"/>
                  <a:pt x="6624628" y="737902"/>
                </a:cubicBezTo>
                <a:lnTo>
                  <a:pt x="6624628" y="4054192"/>
                </a:lnTo>
                <a:lnTo>
                  <a:pt x="176625" y="4054192"/>
                </a:lnTo>
                <a:close/>
              </a:path>
            </a:pathLst>
          </a:custGeom>
          <a:gradFill flip="none" rotWithShape="1">
            <a:gsLst>
              <a:gs pos="10000">
                <a:srgbClr val="51A7C2"/>
              </a:gs>
              <a:gs pos="100000">
                <a:srgbClr val="B5F6D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solidFill>
                <a:schemeClr val="lt1"/>
              </a:solidFill>
              <a:latin typeface="Calibri" panose="020F0502020204030204" pitchFamily="34" charset="0"/>
            </a:endParaRPr>
          </a:p>
        </p:txBody>
      </p:sp>
      <p:sp>
        <p:nvSpPr>
          <p:cNvPr id="10" name="TextBox 102">
            <a:extLst>
              <a:ext uri="{FF2B5EF4-FFF2-40B4-BE49-F238E27FC236}">
                <a16:creationId xmlns:a16="http://schemas.microsoft.com/office/drawing/2014/main" id="{3A2FA7D8-69C6-B04D-664B-427A7ADECB82}"/>
              </a:ext>
            </a:extLst>
          </p:cNvPr>
          <p:cNvSpPr txBox="1"/>
          <p:nvPr/>
        </p:nvSpPr>
        <p:spPr>
          <a:xfrm rot="10800000" flipV="1">
            <a:off x="8350041" y="0"/>
            <a:ext cx="3841959" cy="2809875"/>
          </a:xfrm>
          <a:custGeom>
            <a:avLst/>
            <a:gdLst>
              <a:gd name="connsiteX0" fmla="*/ 0 w 6674304"/>
              <a:gd name="connsiteY0" fmla="*/ 0 h 5966838"/>
              <a:gd name="connsiteX1" fmla="*/ 6674304 w 6674304"/>
              <a:gd name="connsiteY1" fmla="*/ 0 h 5966838"/>
              <a:gd name="connsiteX2" fmla="*/ 6672463 w 6674304"/>
              <a:gd name="connsiteY2" fmla="*/ 3528 h 5966838"/>
              <a:gd name="connsiteX3" fmla="*/ 6142663 w 6674304"/>
              <a:gd name="connsiteY3" fmla="*/ 1686835 h 5966838"/>
              <a:gd name="connsiteX4" fmla="*/ 4132917 w 6674304"/>
              <a:gd name="connsiteY4" fmla="*/ 2753737 h 5966838"/>
              <a:gd name="connsiteX5" fmla="*/ 3289320 w 6674304"/>
              <a:gd name="connsiteY5" fmla="*/ 4862728 h 5966838"/>
              <a:gd name="connsiteX6" fmla="*/ 1763402 w 6674304"/>
              <a:gd name="connsiteY6" fmla="*/ 5954443 h 5966838"/>
              <a:gd name="connsiteX7" fmla="*/ 63803 w 6674304"/>
              <a:gd name="connsiteY7" fmla="*/ 5470616 h 5966838"/>
              <a:gd name="connsiteX8" fmla="*/ 0 w 6674304"/>
              <a:gd name="connsiteY8" fmla="*/ 5467195 h 5966838"/>
              <a:gd name="connsiteX0" fmla="*/ 0 w 6674304"/>
              <a:gd name="connsiteY0" fmla="*/ 0 h 5966838"/>
              <a:gd name="connsiteX1" fmla="*/ 6674304 w 6674304"/>
              <a:gd name="connsiteY1" fmla="*/ 0 h 5966838"/>
              <a:gd name="connsiteX2" fmla="*/ 6672463 w 6674304"/>
              <a:gd name="connsiteY2" fmla="*/ 3528 h 5966838"/>
              <a:gd name="connsiteX3" fmla="*/ 6142663 w 6674304"/>
              <a:gd name="connsiteY3" fmla="*/ 1686835 h 5966838"/>
              <a:gd name="connsiteX4" fmla="*/ 4132917 w 6674304"/>
              <a:gd name="connsiteY4" fmla="*/ 2753737 h 5966838"/>
              <a:gd name="connsiteX5" fmla="*/ 3289320 w 6674304"/>
              <a:gd name="connsiteY5" fmla="*/ 4862728 h 5966838"/>
              <a:gd name="connsiteX6" fmla="*/ 1763402 w 6674304"/>
              <a:gd name="connsiteY6" fmla="*/ 5954443 h 5966838"/>
              <a:gd name="connsiteX7" fmla="*/ 63803 w 6674304"/>
              <a:gd name="connsiteY7" fmla="*/ 5470616 h 5966838"/>
              <a:gd name="connsiteX8" fmla="*/ 0 w 6674304"/>
              <a:gd name="connsiteY8" fmla="*/ 5467195 h 5966838"/>
              <a:gd name="connsiteX9" fmla="*/ 0 w 6674304"/>
              <a:gd name="connsiteY9" fmla="*/ 0 h 5966838"/>
              <a:gd name="connsiteX0" fmla="*/ 0 w 6674304"/>
              <a:gd name="connsiteY0" fmla="*/ 0 h 5966838"/>
              <a:gd name="connsiteX1" fmla="*/ 6674304 w 6674304"/>
              <a:gd name="connsiteY1" fmla="*/ 0 h 5966838"/>
              <a:gd name="connsiteX2" fmla="*/ 6672463 w 6674304"/>
              <a:gd name="connsiteY2" fmla="*/ 3528 h 5966838"/>
              <a:gd name="connsiteX3" fmla="*/ 6142663 w 6674304"/>
              <a:gd name="connsiteY3" fmla="*/ 1686835 h 5966838"/>
              <a:gd name="connsiteX4" fmla="*/ 4132917 w 6674304"/>
              <a:gd name="connsiteY4" fmla="*/ 2753737 h 5966838"/>
              <a:gd name="connsiteX5" fmla="*/ 3289320 w 6674304"/>
              <a:gd name="connsiteY5" fmla="*/ 4862728 h 5966838"/>
              <a:gd name="connsiteX6" fmla="*/ 1763402 w 6674304"/>
              <a:gd name="connsiteY6" fmla="*/ 5954443 h 5966838"/>
              <a:gd name="connsiteX7" fmla="*/ 63803 w 6674304"/>
              <a:gd name="connsiteY7" fmla="*/ 5470616 h 5966838"/>
              <a:gd name="connsiteX8" fmla="*/ 0 w 6674304"/>
              <a:gd name="connsiteY8" fmla="*/ 5467195 h 5966838"/>
              <a:gd name="connsiteX9" fmla="*/ 0 w 6674304"/>
              <a:gd name="connsiteY9" fmla="*/ 0 h 5966838"/>
              <a:gd name="connsiteX0" fmla="*/ 0 w 6674304"/>
              <a:gd name="connsiteY0" fmla="*/ 0 h 5954452"/>
              <a:gd name="connsiteX1" fmla="*/ 6674304 w 6674304"/>
              <a:gd name="connsiteY1" fmla="*/ 0 h 5954452"/>
              <a:gd name="connsiteX2" fmla="*/ 6672463 w 6674304"/>
              <a:gd name="connsiteY2" fmla="*/ 3528 h 5954452"/>
              <a:gd name="connsiteX3" fmla="*/ 6142663 w 6674304"/>
              <a:gd name="connsiteY3" fmla="*/ 1686835 h 5954452"/>
              <a:gd name="connsiteX4" fmla="*/ 4132917 w 6674304"/>
              <a:gd name="connsiteY4" fmla="*/ 2753737 h 5954452"/>
              <a:gd name="connsiteX5" fmla="*/ 3289320 w 6674304"/>
              <a:gd name="connsiteY5" fmla="*/ 4862728 h 5954452"/>
              <a:gd name="connsiteX6" fmla="*/ 1763402 w 6674304"/>
              <a:gd name="connsiteY6" fmla="*/ 5954443 h 5954452"/>
              <a:gd name="connsiteX7" fmla="*/ 63803 w 6674304"/>
              <a:gd name="connsiteY7" fmla="*/ 5470616 h 5954452"/>
              <a:gd name="connsiteX8" fmla="*/ 0 w 6674304"/>
              <a:gd name="connsiteY8" fmla="*/ 5467195 h 5954452"/>
              <a:gd name="connsiteX9" fmla="*/ 0 w 6674304"/>
              <a:gd name="connsiteY9" fmla="*/ 0 h 5954452"/>
              <a:gd name="connsiteX0" fmla="*/ 0 w 6674304"/>
              <a:gd name="connsiteY0" fmla="*/ 0 h 5954443"/>
              <a:gd name="connsiteX1" fmla="*/ 6674304 w 6674304"/>
              <a:gd name="connsiteY1" fmla="*/ 0 h 5954443"/>
              <a:gd name="connsiteX2" fmla="*/ 6672463 w 6674304"/>
              <a:gd name="connsiteY2" fmla="*/ 3528 h 5954443"/>
              <a:gd name="connsiteX3" fmla="*/ 6142663 w 6674304"/>
              <a:gd name="connsiteY3" fmla="*/ 1686835 h 5954443"/>
              <a:gd name="connsiteX4" fmla="*/ 4132917 w 6674304"/>
              <a:gd name="connsiteY4" fmla="*/ 2753737 h 5954443"/>
              <a:gd name="connsiteX5" fmla="*/ 3289320 w 6674304"/>
              <a:gd name="connsiteY5" fmla="*/ 4862728 h 5954443"/>
              <a:gd name="connsiteX6" fmla="*/ 1763402 w 6674304"/>
              <a:gd name="connsiteY6" fmla="*/ 5954443 h 5954443"/>
              <a:gd name="connsiteX7" fmla="*/ 63803 w 6674304"/>
              <a:gd name="connsiteY7" fmla="*/ 5470616 h 5954443"/>
              <a:gd name="connsiteX8" fmla="*/ 0 w 6674304"/>
              <a:gd name="connsiteY8" fmla="*/ 5467195 h 5954443"/>
              <a:gd name="connsiteX9" fmla="*/ 0 w 6674304"/>
              <a:gd name="connsiteY9" fmla="*/ 0 h 5954443"/>
              <a:gd name="connsiteX0" fmla="*/ 0 w 6674304"/>
              <a:gd name="connsiteY0" fmla="*/ 0 h 5954443"/>
              <a:gd name="connsiteX1" fmla="*/ 6674304 w 6674304"/>
              <a:gd name="connsiteY1" fmla="*/ 0 h 5954443"/>
              <a:gd name="connsiteX2" fmla="*/ 6672463 w 6674304"/>
              <a:gd name="connsiteY2" fmla="*/ 3528 h 5954443"/>
              <a:gd name="connsiteX3" fmla="*/ 6142663 w 6674304"/>
              <a:gd name="connsiteY3" fmla="*/ 1686835 h 5954443"/>
              <a:gd name="connsiteX4" fmla="*/ 4132917 w 6674304"/>
              <a:gd name="connsiteY4" fmla="*/ 2753737 h 5954443"/>
              <a:gd name="connsiteX5" fmla="*/ 3289320 w 6674304"/>
              <a:gd name="connsiteY5" fmla="*/ 4862728 h 5954443"/>
              <a:gd name="connsiteX6" fmla="*/ 1763402 w 6674304"/>
              <a:gd name="connsiteY6" fmla="*/ 5954443 h 5954443"/>
              <a:gd name="connsiteX7" fmla="*/ 63803 w 6674304"/>
              <a:gd name="connsiteY7" fmla="*/ 5470616 h 5954443"/>
              <a:gd name="connsiteX8" fmla="*/ 0 w 6674304"/>
              <a:gd name="connsiteY8" fmla="*/ 5467195 h 5954443"/>
              <a:gd name="connsiteX9" fmla="*/ 0 w 6674304"/>
              <a:gd name="connsiteY9" fmla="*/ 0 h 5954443"/>
              <a:gd name="connsiteX0" fmla="*/ 0 w 6674304"/>
              <a:gd name="connsiteY0" fmla="*/ 0 h 5954443"/>
              <a:gd name="connsiteX1" fmla="*/ 6674304 w 6674304"/>
              <a:gd name="connsiteY1" fmla="*/ 0 h 5954443"/>
              <a:gd name="connsiteX2" fmla="*/ 6672463 w 6674304"/>
              <a:gd name="connsiteY2" fmla="*/ 3528 h 5954443"/>
              <a:gd name="connsiteX3" fmla="*/ 6142663 w 6674304"/>
              <a:gd name="connsiteY3" fmla="*/ 1686835 h 5954443"/>
              <a:gd name="connsiteX4" fmla="*/ 4132917 w 6674304"/>
              <a:gd name="connsiteY4" fmla="*/ 2753737 h 5954443"/>
              <a:gd name="connsiteX5" fmla="*/ 3323857 w 6674304"/>
              <a:gd name="connsiteY5" fmla="*/ 4880718 h 5954443"/>
              <a:gd name="connsiteX6" fmla="*/ 1763402 w 6674304"/>
              <a:gd name="connsiteY6" fmla="*/ 5954443 h 5954443"/>
              <a:gd name="connsiteX7" fmla="*/ 63803 w 6674304"/>
              <a:gd name="connsiteY7" fmla="*/ 5470616 h 5954443"/>
              <a:gd name="connsiteX8" fmla="*/ 0 w 6674304"/>
              <a:gd name="connsiteY8" fmla="*/ 5467195 h 5954443"/>
              <a:gd name="connsiteX9" fmla="*/ 0 w 6674304"/>
              <a:gd name="connsiteY9" fmla="*/ 0 h 5954443"/>
              <a:gd name="connsiteX0" fmla="*/ 0 w 6674304"/>
              <a:gd name="connsiteY0" fmla="*/ 0 h 5957613"/>
              <a:gd name="connsiteX1" fmla="*/ 6674304 w 6674304"/>
              <a:gd name="connsiteY1" fmla="*/ 0 h 5957613"/>
              <a:gd name="connsiteX2" fmla="*/ 6672463 w 6674304"/>
              <a:gd name="connsiteY2" fmla="*/ 3528 h 5957613"/>
              <a:gd name="connsiteX3" fmla="*/ 6142663 w 6674304"/>
              <a:gd name="connsiteY3" fmla="*/ 1686835 h 5957613"/>
              <a:gd name="connsiteX4" fmla="*/ 4132917 w 6674304"/>
              <a:gd name="connsiteY4" fmla="*/ 2753737 h 5957613"/>
              <a:gd name="connsiteX5" fmla="*/ 3323857 w 6674304"/>
              <a:gd name="connsiteY5" fmla="*/ 4880718 h 5957613"/>
              <a:gd name="connsiteX6" fmla="*/ 1763402 w 6674304"/>
              <a:gd name="connsiteY6" fmla="*/ 5954443 h 5957613"/>
              <a:gd name="connsiteX7" fmla="*/ 63803 w 6674304"/>
              <a:gd name="connsiteY7" fmla="*/ 5470616 h 5957613"/>
              <a:gd name="connsiteX8" fmla="*/ 0 w 6674304"/>
              <a:gd name="connsiteY8" fmla="*/ 5467195 h 5957613"/>
              <a:gd name="connsiteX9" fmla="*/ 0 w 6674304"/>
              <a:gd name="connsiteY9" fmla="*/ 0 h 595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4304" h="5957613">
                <a:moveTo>
                  <a:pt x="0" y="0"/>
                </a:moveTo>
                <a:lnTo>
                  <a:pt x="6674304" y="0"/>
                </a:lnTo>
                <a:lnTo>
                  <a:pt x="6672463" y="3528"/>
                </a:lnTo>
                <a:cubicBezTo>
                  <a:pt x="6485641" y="423111"/>
                  <a:pt x="6718539" y="1011007"/>
                  <a:pt x="6142663" y="1686835"/>
                </a:cubicBezTo>
                <a:cubicBezTo>
                  <a:pt x="5728792" y="2172540"/>
                  <a:pt x="4602718" y="2221423"/>
                  <a:pt x="4132917" y="2753737"/>
                </a:cubicBezTo>
                <a:cubicBezTo>
                  <a:pt x="3663116" y="3286051"/>
                  <a:pt x="3658337" y="4266313"/>
                  <a:pt x="3323857" y="4880718"/>
                </a:cubicBezTo>
                <a:cubicBezTo>
                  <a:pt x="2989377" y="5495123"/>
                  <a:pt x="2577285" y="5862125"/>
                  <a:pt x="1763402" y="5954443"/>
                </a:cubicBezTo>
                <a:cubicBezTo>
                  <a:pt x="1230133" y="6001788"/>
                  <a:pt x="551766" y="5503698"/>
                  <a:pt x="63803" y="5470616"/>
                </a:cubicBezTo>
                <a:lnTo>
                  <a:pt x="0" y="5467195"/>
                </a:lnTo>
                <a:lnTo>
                  <a:pt x="0" y="0"/>
                </a:lnTo>
                <a:close/>
              </a:path>
            </a:pathLst>
          </a:custGeom>
          <a:gradFill>
            <a:gsLst>
              <a:gs pos="10000">
                <a:schemeClr val="bg1">
                  <a:lumMod val="85000"/>
                  <a:alpha val="10000"/>
                </a:schemeClr>
              </a:gs>
              <a:gs pos="100000">
                <a:schemeClr val="bg1">
                  <a:lumMod val="95000"/>
                  <a:alpha val="5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0" lvl="1" indent="0" algn="ctr">
              <a:lnSpc>
                <a:spcPct val="90000"/>
              </a:lnSpc>
              <a:spcBef>
                <a:spcPts val="1000"/>
              </a:spcBef>
              <a:buSzPct val="100000"/>
              <a:buFont typeface="Arial" panose="020B0604020202020204" pitchFamily="34" charset="0"/>
              <a:buNone/>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sym typeface="Calibri" panose="020F0502020204030204" pitchFamily="34" charset="0"/>
            </a:endParaRPr>
          </a:p>
        </p:txBody>
      </p:sp>
      <p:pic>
        <p:nvPicPr>
          <p:cNvPr id="3" name="Hình ảnh 2">
            <a:extLst>
              <a:ext uri="{FF2B5EF4-FFF2-40B4-BE49-F238E27FC236}">
                <a16:creationId xmlns:a16="http://schemas.microsoft.com/office/drawing/2014/main" id="{B092A126-43F6-AA0E-6DCC-EE9C0D6F503F}"/>
              </a:ext>
            </a:extLst>
          </p:cNvPr>
          <p:cNvPicPr>
            <a:picLocks noChangeAspect="1"/>
          </p:cNvPicPr>
          <p:nvPr/>
        </p:nvPicPr>
        <p:blipFill>
          <a:blip r:embed="rId3"/>
          <a:stretch>
            <a:fillRect/>
          </a:stretch>
        </p:blipFill>
        <p:spPr>
          <a:xfrm>
            <a:off x="1422857" y="1211421"/>
            <a:ext cx="8848163" cy="5128363"/>
          </a:xfrm>
          <a:prstGeom prst="rect">
            <a:avLst/>
          </a:prstGeom>
        </p:spPr>
      </p:pic>
      <p:sp>
        <p:nvSpPr>
          <p:cNvPr id="4" name="Hộp Văn bản 3">
            <a:extLst>
              <a:ext uri="{FF2B5EF4-FFF2-40B4-BE49-F238E27FC236}">
                <a16:creationId xmlns:a16="http://schemas.microsoft.com/office/drawing/2014/main" id="{FE2AD87A-64E0-335D-989E-FEF938C775AB}"/>
              </a:ext>
            </a:extLst>
          </p:cNvPr>
          <p:cNvSpPr txBox="1"/>
          <p:nvPr/>
        </p:nvSpPr>
        <p:spPr>
          <a:xfrm>
            <a:off x="7240658" y="734535"/>
            <a:ext cx="2218765" cy="369332"/>
          </a:xfrm>
          <a:prstGeom prst="rect">
            <a:avLst/>
          </a:prstGeom>
          <a:noFill/>
        </p:spPr>
        <p:txBody>
          <a:bodyPr wrap="square" rtlCol="0">
            <a:spAutoFit/>
          </a:bodyPr>
          <a:lstStyle/>
          <a:p>
            <a:r>
              <a:rPr lang="vi-VN"/>
              <a:t>ERCP</a:t>
            </a:r>
          </a:p>
        </p:txBody>
      </p:sp>
      <p:sp>
        <p:nvSpPr>
          <p:cNvPr id="8" name="Hộp Văn bản 7">
            <a:extLst>
              <a:ext uri="{FF2B5EF4-FFF2-40B4-BE49-F238E27FC236}">
                <a16:creationId xmlns:a16="http://schemas.microsoft.com/office/drawing/2014/main" id="{5839873C-AA4E-4FB1-F717-945F0D738EBC}"/>
              </a:ext>
            </a:extLst>
          </p:cNvPr>
          <p:cNvSpPr txBox="1"/>
          <p:nvPr/>
        </p:nvSpPr>
        <p:spPr>
          <a:xfrm>
            <a:off x="1422857" y="6398837"/>
            <a:ext cx="9135602" cy="400110"/>
          </a:xfrm>
          <a:prstGeom prst="rect">
            <a:avLst/>
          </a:prstGeom>
          <a:noFill/>
        </p:spPr>
        <p:txBody>
          <a:bodyPr wrap="square">
            <a:spAutoFit/>
          </a:bodyPr>
          <a:lstStyle/>
          <a:p>
            <a:r>
              <a:rPr lang="vi-VN" sz="1000"/>
              <a:t>Yang, Hyo &amp; Kim, Jai &amp; Chun, Jae &amp; Kim, Su &amp; Lee, Sang Hyub &amp; Kim, Haeryoung &amp; Hwang, Jin-Hyeok. (2012). A Case of Adenocarcinoma in situ of the Distal Common Bile Duct Diagnosed by Percutaneous Transhepatic Cholangioscopy. The Korean journal of internal medicine. 27. 211-5. 10.3904/kjim.2012.27.2.211. </a:t>
            </a:r>
          </a:p>
        </p:txBody>
      </p:sp>
      <p:sp>
        <p:nvSpPr>
          <p:cNvPr id="13" name="Hộp Văn bản 12">
            <a:extLst>
              <a:ext uri="{FF2B5EF4-FFF2-40B4-BE49-F238E27FC236}">
                <a16:creationId xmlns:a16="http://schemas.microsoft.com/office/drawing/2014/main" id="{D0DF3F80-F50A-ED34-F6D3-A7C69F9E676A}"/>
              </a:ext>
            </a:extLst>
          </p:cNvPr>
          <p:cNvSpPr txBox="1"/>
          <p:nvPr/>
        </p:nvSpPr>
        <p:spPr>
          <a:xfrm>
            <a:off x="1821929" y="702882"/>
            <a:ext cx="2218765" cy="369332"/>
          </a:xfrm>
          <a:prstGeom prst="rect">
            <a:avLst/>
          </a:prstGeom>
          <a:noFill/>
        </p:spPr>
        <p:txBody>
          <a:bodyPr wrap="square" rtlCol="0">
            <a:spAutoFit/>
          </a:bodyPr>
          <a:lstStyle/>
          <a:p>
            <a:r>
              <a:rPr lang="vi-VN"/>
              <a:t>PTC</a:t>
            </a:r>
          </a:p>
        </p:txBody>
      </p:sp>
      <p:sp>
        <p:nvSpPr>
          <p:cNvPr id="15" name="Hộp Văn bản 14">
            <a:extLst>
              <a:ext uri="{FF2B5EF4-FFF2-40B4-BE49-F238E27FC236}">
                <a16:creationId xmlns:a16="http://schemas.microsoft.com/office/drawing/2014/main" id="{2D958AD9-24C0-C845-24DF-3185A6F30F58}"/>
              </a:ext>
            </a:extLst>
          </p:cNvPr>
          <p:cNvSpPr txBox="1"/>
          <p:nvPr/>
        </p:nvSpPr>
        <p:spPr>
          <a:xfrm>
            <a:off x="4737555" y="335288"/>
            <a:ext cx="2218765" cy="369332"/>
          </a:xfrm>
          <a:prstGeom prst="rect">
            <a:avLst/>
          </a:prstGeom>
          <a:noFill/>
        </p:spPr>
        <p:txBody>
          <a:bodyPr wrap="square" rtlCol="0">
            <a:spAutoFit/>
          </a:bodyPr>
          <a:lstStyle/>
          <a:p>
            <a:r>
              <a:rPr lang="vi-VN"/>
              <a:t>UT đoạn cuối OMC</a:t>
            </a:r>
          </a:p>
        </p:txBody>
      </p:sp>
    </p:spTree>
    <p:extLst>
      <p:ext uri="{BB962C8B-B14F-4D97-AF65-F5344CB8AC3E}">
        <p14:creationId xmlns:p14="http://schemas.microsoft.com/office/powerpoint/2010/main" val="2679137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ACE311CC-2A7E-4437-A2BA-54D6597BDD16}"/>
              </a:ext>
            </a:extLst>
          </p:cNvPr>
          <p:cNvSpPr/>
          <p:nvPr/>
        </p:nvSpPr>
        <p:spPr>
          <a:xfrm>
            <a:off x="2" y="4404166"/>
            <a:ext cx="3904341" cy="2453834"/>
          </a:xfrm>
          <a:custGeom>
            <a:avLst/>
            <a:gdLst>
              <a:gd name="connsiteX0" fmla="*/ 82743 w 7167829"/>
              <a:gd name="connsiteY0" fmla="*/ 504 h 4504899"/>
              <a:gd name="connsiteX1" fmla="*/ 788343 w 7167829"/>
              <a:gd name="connsiteY1" fmla="*/ 351999 h 4504899"/>
              <a:gd name="connsiteX2" fmla="*/ 1503205 w 7167829"/>
              <a:gd name="connsiteY2" fmla="*/ 2561799 h 4504899"/>
              <a:gd name="connsiteX3" fmla="*/ 6333627 w 7167829"/>
              <a:gd name="connsiteY3" fmla="*/ 3501599 h 4504899"/>
              <a:gd name="connsiteX4" fmla="*/ 7163377 w 7167829"/>
              <a:gd name="connsiteY4" fmla="*/ 4458750 h 4504899"/>
              <a:gd name="connsiteX5" fmla="*/ 7167829 w 7167829"/>
              <a:gd name="connsiteY5" fmla="*/ 4504899 h 4504899"/>
              <a:gd name="connsiteX6" fmla="*/ 0 w 7167829"/>
              <a:gd name="connsiteY6" fmla="*/ 4504899 h 4504899"/>
              <a:gd name="connsiteX7" fmla="*/ 0 w 7167829"/>
              <a:gd name="connsiteY7" fmla="*/ 1902 h 4504899"/>
              <a:gd name="connsiteX8" fmla="*/ 1177 w 7167829"/>
              <a:gd name="connsiteY8" fmla="*/ 1757 h 4504899"/>
              <a:gd name="connsiteX9" fmla="*/ 82743 w 7167829"/>
              <a:gd name="connsiteY9" fmla="*/ 504 h 450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67829" h="4504899">
                <a:moveTo>
                  <a:pt x="82743" y="504"/>
                </a:moveTo>
                <a:cubicBezTo>
                  <a:pt x="331541" y="9174"/>
                  <a:pt x="612180" y="129352"/>
                  <a:pt x="788343" y="351999"/>
                </a:cubicBezTo>
                <a:cubicBezTo>
                  <a:pt x="1101521" y="747816"/>
                  <a:pt x="578990" y="2036866"/>
                  <a:pt x="1503205" y="2561799"/>
                </a:cubicBezTo>
                <a:cubicBezTo>
                  <a:pt x="2427419" y="3086732"/>
                  <a:pt x="5388989" y="3110016"/>
                  <a:pt x="6333627" y="3501599"/>
                </a:cubicBezTo>
                <a:cubicBezTo>
                  <a:pt x="6924026" y="3746339"/>
                  <a:pt x="7110853" y="4138253"/>
                  <a:pt x="7163377" y="4458750"/>
                </a:cubicBezTo>
                <a:lnTo>
                  <a:pt x="7167829" y="4504899"/>
                </a:lnTo>
                <a:lnTo>
                  <a:pt x="0" y="4504899"/>
                </a:lnTo>
                <a:lnTo>
                  <a:pt x="0" y="1902"/>
                </a:lnTo>
                <a:lnTo>
                  <a:pt x="1177" y="1757"/>
                </a:lnTo>
                <a:cubicBezTo>
                  <a:pt x="27848" y="-46"/>
                  <a:pt x="55099" y="-459"/>
                  <a:pt x="82743" y="504"/>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sp>
        <p:nvSpPr>
          <p:cNvPr id="17" name="Freeform: Shape 16">
            <a:extLst>
              <a:ext uri="{FF2B5EF4-FFF2-40B4-BE49-F238E27FC236}">
                <a16:creationId xmlns:a16="http://schemas.microsoft.com/office/drawing/2014/main" id="{0A27ABDB-8549-4CFC-8E4E-B98508D1A959}"/>
              </a:ext>
            </a:extLst>
          </p:cNvPr>
          <p:cNvSpPr/>
          <p:nvPr/>
        </p:nvSpPr>
        <p:spPr>
          <a:xfrm rot="10800000">
            <a:off x="7931350" y="0"/>
            <a:ext cx="4260647" cy="4915504"/>
          </a:xfrm>
          <a:custGeom>
            <a:avLst/>
            <a:gdLst>
              <a:gd name="connsiteX0" fmla="*/ 4260647 w 4260647"/>
              <a:gd name="connsiteY0" fmla="*/ 4915504 h 4915504"/>
              <a:gd name="connsiteX1" fmla="*/ 0 w 4260647"/>
              <a:gd name="connsiteY1" fmla="*/ 4915504 h 4915504"/>
              <a:gd name="connsiteX2" fmla="*/ 0 w 4260647"/>
              <a:gd name="connsiteY2" fmla="*/ 2541 h 4915504"/>
              <a:gd name="connsiteX3" fmla="*/ 753 w 4260647"/>
              <a:gd name="connsiteY3" fmla="*/ 2348 h 4915504"/>
              <a:gd name="connsiteX4" fmla="*/ 52945 w 4260647"/>
              <a:gd name="connsiteY4" fmla="*/ 674 h 4915504"/>
              <a:gd name="connsiteX5" fmla="*/ 504441 w 4260647"/>
              <a:gd name="connsiteY5" fmla="*/ 470286 h 4915504"/>
              <a:gd name="connsiteX6" fmla="*/ 961863 w 4260647"/>
              <a:gd name="connsiteY6" fmla="*/ 3422670 h 4915504"/>
              <a:gd name="connsiteX7" fmla="*/ 4052727 w 4260647"/>
              <a:gd name="connsiteY7" fmla="*/ 4678281 h 4915504"/>
              <a:gd name="connsiteX8" fmla="*/ 4182626 w 4260647"/>
              <a:gd name="connsiteY8" fmla="*/ 4809547 h 491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0647" h="4915504">
                <a:moveTo>
                  <a:pt x="4260647" y="4915504"/>
                </a:moveTo>
                <a:lnTo>
                  <a:pt x="0" y="4915504"/>
                </a:lnTo>
                <a:lnTo>
                  <a:pt x="0" y="2541"/>
                </a:lnTo>
                <a:lnTo>
                  <a:pt x="753" y="2348"/>
                </a:lnTo>
                <a:cubicBezTo>
                  <a:pt x="17819" y="-62"/>
                  <a:pt x="35256" y="-613"/>
                  <a:pt x="52945" y="674"/>
                </a:cubicBezTo>
                <a:cubicBezTo>
                  <a:pt x="212145" y="12257"/>
                  <a:pt x="391718" y="172820"/>
                  <a:pt x="504441" y="470286"/>
                </a:cubicBezTo>
                <a:cubicBezTo>
                  <a:pt x="704835" y="999113"/>
                  <a:pt x="370481" y="2721338"/>
                  <a:pt x="961863" y="3422670"/>
                </a:cubicBezTo>
                <a:cubicBezTo>
                  <a:pt x="1553243" y="4124002"/>
                  <a:pt x="3448277" y="4155110"/>
                  <a:pt x="4052727" y="4678281"/>
                </a:cubicBezTo>
                <a:cubicBezTo>
                  <a:pt x="4099949" y="4719154"/>
                  <a:pt x="4143137" y="4763099"/>
                  <a:pt x="4182626" y="4809547"/>
                </a:cubicBezTo>
                <a:close/>
              </a:path>
            </a:pathLst>
          </a:custGeom>
          <a:gradFill>
            <a:gsLst>
              <a:gs pos="10000">
                <a:schemeClr val="bg1">
                  <a:lumMod val="85000"/>
                  <a:alpha val="10000"/>
                </a:schemeClr>
              </a:gs>
              <a:gs pos="100000">
                <a:schemeClr val="bg1">
                  <a:lumMod val="95000"/>
                  <a:alpha val="5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grpSp>
        <p:nvGrpSpPr>
          <p:cNvPr id="8" name="Group 7">
            <a:extLst>
              <a:ext uri="{FF2B5EF4-FFF2-40B4-BE49-F238E27FC236}">
                <a16:creationId xmlns:a16="http://schemas.microsoft.com/office/drawing/2014/main" id="{0B08BBB2-D723-40AF-8467-E62CB87D54D3}"/>
              </a:ext>
            </a:extLst>
          </p:cNvPr>
          <p:cNvGrpSpPr/>
          <p:nvPr/>
        </p:nvGrpSpPr>
        <p:grpSpPr>
          <a:xfrm>
            <a:off x="533402" y="492718"/>
            <a:ext cx="2887976" cy="965827"/>
            <a:chOff x="533402" y="492718"/>
            <a:chExt cx="2887976" cy="965827"/>
          </a:xfrm>
        </p:grpSpPr>
        <p:sp>
          <p:nvSpPr>
            <p:cNvPr id="13" name="TextBox 12">
              <a:extLst>
                <a:ext uri="{FF2B5EF4-FFF2-40B4-BE49-F238E27FC236}">
                  <a16:creationId xmlns:a16="http://schemas.microsoft.com/office/drawing/2014/main" id="{1BDC47C5-632E-4F29-B869-B455C3444DF4}"/>
                </a:ext>
              </a:extLst>
            </p:cNvPr>
            <p:cNvSpPr txBox="1"/>
            <p:nvPr/>
          </p:nvSpPr>
          <p:spPr>
            <a:xfrm>
              <a:off x="533402" y="492718"/>
              <a:ext cx="882648" cy="66082"/>
            </a:xfrm>
            <a:prstGeom prst="roundRect">
              <a:avLst>
                <a:gd name="adj" fmla="val 50000"/>
              </a:avLst>
            </a:pr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US">
                <a:latin typeface="Arial" panose="020B0604020202020204" pitchFamily="34" charset="0"/>
                <a:cs typeface="Arial" panose="020B0604020202020204" pitchFamily="34" charset="0"/>
                <a:sym typeface="Calibri" panose="020F0502020204030204" pitchFamily="34" charset="0"/>
              </a:endParaRPr>
            </a:p>
          </p:txBody>
        </p:sp>
        <p:sp>
          <p:nvSpPr>
            <p:cNvPr id="14" name="TextBox 13">
              <a:extLst>
                <a:ext uri="{FF2B5EF4-FFF2-40B4-BE49-F238E27FC236}">
                  <a16:creationId xmlns:a16="http://schemas.microsoft.com/office/drawing/2014/main" id="{75D937E8-ACE5-44B9-8289-4EA6EFF979B0}"/>
                </a:ext>
              </a:extLst>
            </p:cNvPr>
            <p:cNvSpPr txBox="1"/>
            <p:nvPr/>
          </p:nvSpPr>
          <p:spPr>
            <a:xfrm>
              <a:off x="533402" y="966102"/>
              <a:ext cx="2887976" cy="492443"/>
            </a:xfrm>
            <a:prstGeom prst="rect">
              <a:avLst/>
            </a:prstGeom>
            <a:noFill/>
          </p:spPr>
          <p:txBody>
            <a:bodyPr wrap="square" lIns="0" tIns="0" rIns="0" bIns="0" rtlCol="0" anchor="t">
              <a:spAutoFit/>
            </a:bodyPr>
            <a:lstStyle/>
            <a:p>
              <a:r>
                <a:rPr lang="en-US" sz="3200" b="1">
                  <a:solidFill>
                    <a:schemeClr val="accent1">
                      <a:lumMod val="75000"/>
                    </a:schemeClr>
                  </a:solidFill>
                  <a:latin typeface="Arial" panose="020B0604020202020204" pitchFamily="34" charset="0"/>
                  <a:ea typeface="Segoe UI Black" panose="020B0A02040204020203" pitchFamily="34" charset="0"/>
                  <a:cs typeface="Arial" panose="020B0604020202020204" pitchFamily="34" charset="0"/>
                </a:rPr>
                <a:t>I. Giới thiệu</a:t>
              </a:r>
            </a:p>
          </p:txBody>
        </p:sp>
      </p:grpSp>
      <p:grpSp>
        <p:nvGrpSpPr>
          <p:cNvPr id="185" name="Group 184">
            <a:extLst>
              <a:ext uri="{FF2B5EF4-FFF2-40B4-BE49-F238E27FC236}">
                <a16:creationId xmlns:a16="http://schemas.microsoft.com/office/drawing/2014/main" id="{8ED9B3ED-7120-4603-8CCD-E00D81660B0D}"/>
              </a:ext>
            </a:extLst>
          </p:cNvPr>
          <p:cNvGrpSpPr/>
          <p:nvPr/>
        </p:nvGrpSpPr>
        <p:grpSpPr>
          <a:xfrm>
            <a:off x="3321736" y="584140"/>
            <a:ext cx="1165214" cy="931489"/>
            <a:chOff x="10053740" y="592613"/>
            <a:chExt cx="1072349" cy="857252"/>
          </a:xfrm>
        </p:grpSpPr>
        <p:sp>
          <p:nvSpPr>
            <p:cNvPr id="183" name="Freeform: Shape 182">
              <a:extLst>
                <a:ext uri="{FF2B5EF4-FFF2-40B4-BE49-F238E27FC236}">
                  <a16:creationId xmlns:a16="http://schemas.microsoft.com/office/drawing/2014/main" id="{9BD9D4C9-303D-41A4-A402-99D2D79FA1F4}"/>
                </a:ext>
              </a:extLst>
            </p:cNvPr>
            <p:cNvSpPr/>
            <p:nvPr/>
          </p:nvSpPr>
          <p:spPr>
            <a:xfrm>
              <a:off x="10419674" y="890707"/>
              <a:ext cx="706415" cy="559158"/>
            </a:xfrm>
            <a:custGeom>
              <a:avLst/>
              <a:gdLst>
                <a:gd name="connsiteX0" fmla="*/ 177502 w 704333"/>
                <a:gd name="connsiteY0" fmla="*/ 49126 h 580325"/>
                <a:gd name="connsiteX1" fmla="*/ 6052 w 704333"/>
                <a:gd name="connsiteY1" fmla="*/ 426316 h 580325"/>
                <a:gd name="connsiteX2" fmla="*/ 428962 w 704333"/>
                <a:gd name="connsiteY2" fmla="*/ 574906 h 580325"/>
                <a:gd name="connsiteX3" fmla="*/ 703282 w 704333"/>
                <a:gd name="connsiteY3" fmla="*/ 254866 h 580325"/>
                <a:gd name="connsiteX4" fmla="*/ 508972 w 704333"/>
                <a:gd name="connsiteY4" fmla="*/ 71986 h 580325"/>
                <a:gd name="connsiteX5" fmla="*/ 154642 w 704333"/>
                <a:gd name="connsiteY5" fmla="*/ 3406 h 580325"/>
                <a:gd name="connsiteX6" fmla="*/ 177502 w 704333"/>
                <a:gd name="connsiteY6" fmla="*/ 49126 h 580325"/>
                <a:gd name="connsiteX0" fmla="*/ 179584 w 706415"/>
                <a:gd name="connsiteY0" fmla="*/ 27959 h 559158"/>
                <a:gd name="connsiteX1" fmla="*/ 8134 w 706415"/>
                <a:gd name="connsiteY1" fmla="*/ 405149 h 559158"/>
                <a:gd name="connsiteX2" fmla="*/ 431044 w 706415"/>
                <a:gd name="connsiteY2" fmla="*/ 553739 h 559158"/>
                <a:gd name="connsiteX3" fmla="*/ 705364 w 706415"/>
                <a:gd name="connsiteY3" fmla="*/ 233699 h 559158"/>
                <a:gd name="connsiteX4" fmla="*/ 511054 w 706415"/>
                <a:gd name="connsiteY4" fmla="*/ 50819 h 559158"/>
                <a:gd name="connsiteX5" fmla="*/ 179584 w 706415"/>
                <a:gd name="connsiteY5" fmla="*/ 27959 h 55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415" h="559158">
                  <a:moveTo>
                    <a:pt x="179584" y="27959"/>
                  </a:moveTo>
                  <a:cubicBezTo>
                    <a:pt x="95764" y="87014"/>
                    <a:pt x="-33776" y="317519"/>
                    <a:pt x="8134" y="405149"/>
                  </a:cubicBezTo>
                  <a:cubicBezTo>
                    <a:pt x="50044" y="492779"/>
                    <a:pt x="314839" y="582314"/>
                    <a:pt x="431044" y="553739"/>
                  </a:cubicBezTo>
                  <a:cubicBezTo>
                    <a:pt x="547249" y="525164"/>
                    <a:pt x="692029" y="317519"/>
                    <a:pt x="705364" y="233699"/>
                  </a:cubicBezTo>
                  <a:cubicBezTo>
                    <a:pt x="718699" y="149879"/>
                    <a:pt x="602494" y="92729"/>
                    <a:pt x="511054" y="50819"/>
                  </a:cubicBezTo>
                  <a:cubicBezTo>
                    <a:pt x="423424" y="16529"/>
                    <a:pt x="263404" y="-31096"/>
                    <a:pt x="179584" y="27959"/>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sp>
          <p:nvSpPr>
            <p:cNvPr id="184" name="Freeform: Shape 183">
              <a:extLst>
                <a:ext uri="{FF2B5EF4-FFF2-40B4-BE49-F238E27FC236}">
                  <a16:creationId xmlns:a16="http://schemas.microsoft.com/office/drawing/2014/main" id="{FF35A2C7-7F7E-49E8-91F3-9D5BBBDCA451}"/>
                </a:ext>
              </a:extLst>
            </p:cNvPr>
            <p:cNvSpPr/>
            <p:nvPr/>
          </p:nvSpPr>
          <p:spPr>
            <a:xfrm>
              <a:off x="10053740" y="592613"/>
              <a:ext cx="289173" cy="267730"/>
            </a:xfrm>
            <a:custGeom>
              <a:avLst/>
              <a:gdLst>
                <a:gd name="connsiteX0" fmla="*/ 31917 w 289173"/>
                <a:gd name="connsiteY0" fmla="*/ 21108 h 267730"/>
                <a:gd name="connsiteX1" fmla="*/ 22392 w 289173"/>
                <a:gd name="connsiteY1" fmla="*/ 259233 h 267730"/>
                <a:gd name="connsiteX2" fmla="*/ 284330 w 289173"/>
                <a:gd name="connsiteY2" fmla="*/ 197321 h 267730"/>
                <a:gd name="connsiteX3" fmla="*/ 179555 w 289173"/>
                <a:gd name="connsiteY3" fmla="*/ 30633 h 267730"/>
                <a:gd name="connsiteX4" fmla="*/ 31917 w 289173"/>
                <a:gd name="connsiteY4" fmla="*/ 21108 h 267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173" h="267730">
                  <a:moveTo>
                    <a:pt x="31917" y="21108"/>
                  </a:moveTo>
                  <a:cubicBezTo>
                    <a:pt x="5723" y="59208"/>
                    <a:pt x="-19677" y="229864"/>
                    <a:pt x="22392" y="259233"/>
                  </a:cubicBezTo>
                  <a:cubicBezTo>
                    <a:pt x="64461" y="288602"/>
                    <a:pt x="258136" y="235421"/>
                    <a:pt x="284330" y="197321"/>
                  </a:cubicBezTo>
                  <a:cubicBezTo>
                    <a:pt x="310524" y="159221"/>
                    <a:pt x="224005" y="58414"/>
                    <a:pt x="179555" y="30633"/>
                  </a:cubicBezTo>
                  <a:cubicBezTo>
                    <a:pt x="135105" y="2852"/>
                    <a:pt x="58111" y="-16992"/>
                    <a:pt x="31917" y="21108"/>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grpSp>
      <p:sp>
        <p:nvSpPr>
          <p:cNvPr id="2" name="Hộp Văn bản 1">
            <a:extLst>
              <a:ext uri="{FF2B5EF4-FFF2-40B4-BE49-F238E27FC236}">
                <a16:creationId xmlns:a16="http://schemas.microsoft.com/office/drawing/2014/main" id="{181BF466-675B-4C91-E945-C6343C6128B9}"/>
              </a:ext>
            </a:extLst>
          </p:cNvPr>
          <p:cNvSpPr txBox="1"/>
          <p:nvPr/>
        </p:nvSpPr>
        <p:spPr>
          <a:xfrm>
            <a:off x="533402" y="1899267"/>
            <a:ext cx="5019259" cy="4190314"/>
          </a:xfrm>
          <a:prstGeom prst="rect">
            <a:avLst/>
          </a:prstGeom>
          <a:gradFill flip="none" rotWithShape="0">
            <a:gsLst>
              <a:gs pos="10000">
                <a:schemeClr val="bg1">
                  <a:lumMod val="85000"/>
                  <a:alpha val="13000"/>
                </a:schemeClr>
              </a:gs>
              <a:gs pos="100000">
                <a:schemeClr val="bg1">
                  <a:lumMod val="95000"/>
                  <a:alpha val="50000"/>
                </a:schemeClr>
              </a:gs>
            </a:gsLst>
            <a:lin ang="2700000" scaled="0"/>
            <a:tileRect/>
          </a:gradFill>
        </p:spPr>
        <p:txBody>
          <a:bodyPr wrap="square" rtlCol="0">
            <a:spAutoFit/>
          </a:bodyPr>
          <a:lstStyle/>
          <a:p>
            <a:pPr marL="342900" indent="-342900">
              <a:lnSpc>
                <a:spcPct val="150000"/>
              </a:lnSpc>
              <a:buFontTx/>
              <a:buChar char="-"/>
            </a:pPr>
            <a:r>
              <a:rPr lang="vi-VN" sz="2000">
                <a:latin typeface="Arial" panose="020B0604020202020204" pitchFamily="34" charset="0"/>
                <a:cs typeface="Arial" panose="020B0604020202020204" pitchFamily="34" charset="0"/>
              </a:rPr>
              <a:t>Ung thư quanh bóng vater là tập hợp những tân sinh ác tính của vùng quanh bóng vater. </a:t>
            </a:r>
          </a:p>
          <a:p>
            <a:pPr marL="342900" indent="-342900">
              <a:lnSpc>
                <a:spcPct val="150000"/>
              </a:lnSpc>
              <a:buFontTx/>
              <a:buChar char="-"/>
            </a:pPr>
            <a:r>
              <a:rPr lang="vi-VN" sz="2000">
                <a:latin typeface="Arial" panose="020B0604020202020204" pitchFamily="34" charset="0"/>
                <a:cs typeface="Arial" panose="020B0604020202020204" pitchFamily="34" charset="0"/>
              </a:rPr>
              <a:t>Theo Halsted -1898: vùng quanh bóng vater giới hạn trong bán kính 2cm quanh nhú tá lớn</a:t>
            </a:r>
            <a:endParaRPr lang="en-US" sz="2000">
              <a:latin typeface="Arial" panose="020B0604020202020204" pitchFamily="34" charset="0"/>
              <a:cs typeface="Arial" panose="020B0604020202020204" pitchFamily="34" charset="0"/>
            </a:endParaRPr>
          </a:p>
          <a:p>
            <a:pPr marL="342900" indent="-342900">
              <a:lnSpc>
                <a:spcPct val="150000"/>
              </a:lnSpc>
              <a:buFontTx/>
              <a:buChar char="-"/>
            </a:pPr>
            <a:r>
              <a:rPr lang="en-US" sz="2000">
                <a:latin typeface="Arial" panose="020B0604020202020204" pitchFamily="34" charset="0"/>
                <a:cs typeface="Arial" panose="020B0604020202020204" pitchFamily="34" charset="0"/>
              </a:rPr>
              <a:t>Có biểu </a:t>
            </a:r>
            <a:r>
              <a:rPr lang="en-US" sz="2000" err="1">
                <a:latin typeface="Arial" panose="020B0604020202020204" pitchFamily="34" charset="0"/>
                <a:cs typeface="Arial" panose="020B0604020202020204" pitchFamily="34" charset="0"/>
              </a:rPr>
              <a:t>hiện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lâm</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sàng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chẩn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đoán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và</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điều</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trị</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giống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nhau</a:t>
            </a:r>
            <a:endParaRPr lang="en-US" sz="2000">
              <a:latin typeface="Arial" panose="020B0604020202020204" pitchFamily="34" charset="0"/>
              <a:cs typeface="Arial" panose="020B0604020202020204" pitchFamily="34" charset="0"/>
            </a:endParaRPr>
          </a:p>
          <a:p>
            <a:pPr>
              <a:lnSpc>
                <a:spcPct val="150000"/>
              </a:lnSpc>
            </a:pPr>
            <a:endParaRPr lang="vi-VN" sz="2000">
              <a:latin typeface="Arial" panose="020B0604020202020204" pitchFamily="34" charset="0"/>
              <a:cs typeface="Arial" panose="020B0604020202020204" pitchFamily="34" charset="0"/>
            </a:endParaRPr>
          </a:p>
        </p:txBody>
      </p:sp>
      <p:pic>
        <p:nvPicPr>
          <p:cNvPr id="3" name="Picture 3">
            <a:extLst>
              <a:ext uri="{FF2B5EF4-FFF2-40B4-BE49-F238E27FC236}">
                <a16:creationId xmlns:a16="http://schemas.microsoft.com/office/drawing/2014/main" id="{39A9979A-7F11-D7B7-875C-3397CBE493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2661" y="1515629"/>
            <a:ext cx="5069965" cy="4088681"/>
          </a:xfrm>
          <a:prstGeom prst="rect">
            <a:avLst/>
          </a:prstGeom>
        </p:spPr>
      </p:pic>
    </p:spTree>
    <p:extLst>
      <p:ext uri="{BB962C8B-B14F-4D97-AF65-F5344CB8AC3E}">
        <p14:creationId xmlns:p14="http://schemas.microsoft.com/office/powerpoint/2010/main" val="32773664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Freeform: Shape 67">
            <a:extLst>
              <a:ext uri="{FF2B5EF4-FFF2-40B4-BE49-F238E27FC236}">
                <a16:creationId xmlns:a16="http://schemas.microsoft.com/office/drawing/2014/main" id="{23F0C8A8-EBAB-4071-851C-3BBEB54BBBC4}"/>
              </a:ext>
            </a:extLst>
          </p:cNvPr>
          <p:cNvSpPr/>
          <p:nvPr/>
        </p:nvSpPr>
        <p:spPr>
          <a:xfrm>
            <a:off x="-1" y="-15498"/>
            <a:ext cx="3412395" cy="3793211"/>
          </a:xfrm>
          <a:custGeom>
            <a:avLst/>
            <a:gdLst>
              <a:gd name="connsiteX0" fmla="*/ 0 w 5554878"/>
              <a:gd name="connsiteY0" fmla="*/ 0 h 6174790"/>
              <a:gd name="connsiteX1" fmla="*/ 5436215 w 5554878"/>
              <a:gd name="connsiteY1" fmla="*/ 0 h 6174790"/>
              <a:gd name="connsiteX2" fmla="*/ 5488907 w 5554878"/>
              <a:gd name="connsiteY2" fmla="*/ 59383 h 6174790"/>
              <a:gd name="connsiteX3" fmla="*/ 5397500 w 5554878"/>
              <a:gd name="connsiteY3" fmla="*/ 533400 h 6174790"/>
              <a:gd name="connsiteX4" fmla="*/ 2044700 w 5554878"/>
              <a:gd name="connsiteY4" fmla="*/ 1943100 h 6174790"/>
              <a:gd name="connsiteX5" fmla="*/ 825500 w 5554878"/>
              <a:gd name="connsiteY5" fmla="*/ 3340100 h 6174790"/>
              <a:gd name="connsiteX6" fmla="*/ 723900 w 5554878"/>
              <a:gd name="connsiteY6" fmla="*/ 5702300 h 6174790"/>
              <a:gd name="connsiteX7" fmla="*/ 165100 w 5554878"/>
              <a:gd name="connsiteY7" fmla="*/ 6134894 h 6174790"/>
              <a:gd name="connsiteX8" fmla="*/ 0 w 5554878"/>
              <a:gd name="connsiteY8" fmla="*/ 6174790 h 617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54878" h="6174790">
                <a:moveTo>
                  <a:pt x="0" y="0"/>
                </a:moveTo>
                <a:lnTo>
                  <a:pt x="5436215" y="0"/>
                </a:lnTo>
                <a:lnTo>
                  <a:pt x="5488907" y="59383"/>
                </a:lnTo>
                <a:cubicBezTo>
                  <a:pt x="5596947" y="203208"/>
                  <a:pt x="5576226" y="358378"/>
                  <a:pt x="5397500" y="533400"/>
                </a:cubicBezTo>
                <a:cubicBezTo>
                  <a:pt x="4988983" y="933450"/>
                  <a:pt x="2806700" y="1475317"/>
                  <a:pt x="2044700" y="1943100"/>
                </a:cubicBezTo>
                <a:cubicBezTo>
                  <a:pt x="1282700" y="2410883"/>
                  <a:pt x="1045633" y="2713567"/>
                  <a:pt x="825500" y="3340100"/>
                </a:cubicBezTo>
                <a:cubicBezTo>
                  <a:pt x="605367" y="3966633"/>
                  <a:pt x="924983" y="5221817"/>
                  <a:pt x="723900" y="5702300"/>
                </a:cubicBezTo>
                <a:cubicBezTo>
                  <a:pt x="623359" y="5942542"/>
                  <a:pt x="393171" y="6067425"/>
                  <a:pt x="165100" y="6134894"/>
                </a:cubicBezTo>
                <a:lnTo>
                  <a:pt x="0" y="6174790"/>
                </a:lnTo>
                <a:close/>
              </a:path>
            </a:pathLst>
          </a:custGeom>
          <a:gradFill>
            <a:gsLst>
              <a:gs pos="10000">
                <a:schemeClr val="bg1">
                  <a:lumMod val="85000"/>
                  <a:alpha val="10000"/>
                </a:schemeClr>
              </a:gs>
              <a:gs pos="100000">
                <a:schemeClr val="bg1">
                  <a:lumMod val="95000"/>
                  <a:alpha val="5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lgn="ctr">
              <a:lnSpc>
                <a:spcPct val="90000"/>
              </a:lnSpc>
              <a:spcBef>
                <a:spcPts val="1000"/>
              </a:spcBef>
              <a:buSzPct val="100000"/>
            </a:pPr>
            <a:endParaRPr lang="en-US">
              <a:latin typeface="Calibri" panose="020F0502020204030204" pitchFamily="34" charset="0"/>
            </a:endParaRPr>
          </a:p>
        </p:txBody>
      </p:sp>
      <p:sp>
        <p:nvSpPr>
          <p:cNvPr id="7" name="TextBox 6">
            <a:extLst>
              <a:ext uri="{FF2B5EF4-FFF2-40B4-BE49-F238E27FC236}">
                <a16:creationId xmlns:a16="http://schemas.microsoft.com/office/drawing/2014/main" id="{9065F0BC-0A5E-4161-BF7D-AC055EABC39D}"/>
              </a:ext>
            </a:extLst>
          </p:cNvPr>
          <p:cNvSpPr txBox="1"/>
          <p:nvPr/>
        </p:nvSpPr>
        <p:spPr>
          <a:xfrm>
            <a:off x="533402" y="492718"/>
            <a:ext cx="882648" cy="66082"/>
          </a:xfrm>
          <a:prstGeom prst="roundRect">
            <a:avLst>
              <a:gd name="adj" fmla="val 50000"/>
            </a:avLst>
          </a:pr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US">
              <a:sym typeface="Calibri" panose="020F0502020204030204" pitchFamily="34" charset="0"/>
            </a:endParaRPr>
          </a:p>
        </p:txBody>
      </p:sp>
      <p:sp>
        <p:nvSpPr>
          <p:cNvPr id="59" name="Freeform: Shape 58">
            <a:extLst>
              <a:ext uri="{FF2B5EF4-FFF2-40B4-BE49-F238E27FC236}">
                <a16:creationId xmlns:a16="http://schemas.microsoft.com/office/drawing/2014/main" id="{F00AE12C-A10C-41C1-8465-D0A4833058B8}"/>
              </a:ext>
            </a:extLst>
          </p:cNvPr>
          <p:cNvSpPr/>
          <p:nvPr/>
        </p:nvSpPr>
        <p:spPr>
          <a:xfrm>
            <a:off x="6099994" y="0"/>
            <a:ext cx="6092007" cy="6858000"/>
          </a:xfrm>
          <a:custGeom>
            <a:avLst/>
            <a:gdLst>
              <a:gd name="connsiteX0" fmla="*/ 5003986 w 6092007"/>
              <a:gd name="connsiteY0" fmla="*/ 0 h 6858000"/>
              <a:gd name="connsiteX1" fmla="*/ 6092007 w 6092007"/>
              <a:gd name="connsiteY1" fmla="*/ 0 h 6858000"/>
              <a:gd name="connsiteX2" fmla="*/ 6092007 w 6092007"/>
              <a:gd name="connsiteY2" fmla="*/ 6858000 h 6858000"/>
              <a:gd name="connsiteX3" fmla="*/ 39671 w 6092007"/>
              <a:gd name="connsiteY3" fmla="*/ 6858000 h 6858000"/>
              <a:gd name="connsiteX4" fmla="*/ 33397 w 6092007"/>
              <a:gd name="connsiteY4" fmla="*/ 6834415 h 6858000"/>
              <a:gd name="connsiteX5" fmla="*/ 360875 w 6092007"/>
              <a:gd name="connsiteY5" fmla="*/ 5776687 h 6858000"/>
              <a:gd name="connsiteX6" fmla="*/ 4802246 w 6092007"/>
              <a:gd name="connsiteY6" fmla="*/ 3773715 h 6858000"/>
              <a:gd name="connsiteX7" fmla="*/ 5002553 w 6092007"/>
              <a:gd name="connsiteY7" fmla="*/ 68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2007" h="6858000">
                <a:moveTo>
                  <a:pt x="5003986" y="0"/>
                </a:moveTo>
                <a:lnTo>
                  <a:pt x="6092007" y="0"/>
                </a:lnTo>
                <a:lnTo>
                  <a:pt x="6092007" y="6858000"/>
                </a:lnTo>
                <a:lnTo>
                  <a:pt x="39671" y="6858000"/>
                </a:lnTo>
                <a:lnTo>
                  <a:pt x="33397" y="6834415"/>
                </a:lnTo>
                <a:cubicBezTo>
                  <a:pt x="-44920" y="6484258"/>
                  <a:pt x="-4401" y="6105677"/>
                  <a:pt x="360875" y="5776687"/>
                </a:cubicBezTo>
                <a:cubicBezTo>
                  <a:pt x="1091427" y="5118705"/>
                  <a:pt x="4023313" y="4760686"/>
                  <a:pt x="4802246" y="3773715"/>
                </a:cubicBezTo>
                <a:cubicBezTo>
                  <a:pt x="5532496" y="2848429"/>
                  <a:pt x="4895653" y="847328"/>
                  <a:pt x="5002553" y="6821"/>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grpSp>
        <p:nvGrpSpPr>
          <p:cNvPr id="84" name="Group 83">
            <a:extLst>
              <a:ext uri="{FF2B5EF4-FFF2-40B4-BE49-F238E27FC236}">
                <a16:creationId xmlns:a16="http://schemas.microsoft.com/office/drawing/2014/main" id="{77A9DF55-6FC7-4D28-AA78-0E0A565BACE8}"/>
              </a:ext>
            </a:extLst>
          </p:cNvPr>
          <p:cNvGrpSpPr/>
          <p:nvPr/>
        </p:nvGrpSpPr>
        <p:grpSpPr>
          <a:xfrm flipH="1">
            <a:off x="7105709" y="256273"/>
            <a:ext cx="1065469" cy="767411"/>
            <a:chOff x="9631490" y="336605"/>
            <a:chExt cx="1065469" cy="767411"/>
          </a:xfrm>
        </p:grpSpPr>
        <p:sp>
          <p:nvSpPr>
            <p:cNvPr id="82" name="Freeform: Shape 81">
              <a:extLst>
                <a:ext uri="{FF2B5EF4-FFF2-40B4-BE49-F238E27FC236}">
                  <a16:creationId xmlns:a16="http://schemas.microsoft.com/office/drawing/2014/main" id="{C6B58C95-642B-4A6B-9665-BF2F065EA4F4}"/>
                </a:ext>
              </a:extLst>
            </p:cNvPr>
            <p:cNvSpPr/>
            <p:nvPr/>
          </p:nvSpPr>
          <p:spPr>
            <a:xfrm>
              <a:off x="10009632" y="649730"/>
              <a:ext cx="687327" cy="454286"/>
            </a:xfrm>
            <a:custGeom>
              <a:avLst/>
              <a:gdLst>
                <a:gd name="connsiteX0" fmla="*/ 555974 w 856933"/>
                <a:gd name="connsiteY0" fmla="*/ 32858 h 566386"/>
                <a:gd name="connsiteX1" fmla="*/ 7334 w 856933"/>
                <a:gd name="connsiteY1" fmla="*/ 252314 h 566386"/>
                <a:gd name="connsiteX2" fmla="*/ 275558 w 856933"/>
                <a:gd name="connsiteY2" fmla="*/ 557114 h 566386"/>
                <a:gd name="connsiteX3" fmla="*/ 775430 w 856933"/>
                <a:gd name="connsiteY3" fmla="*/ 447386 h 566386"/>
                <a:gd name="connsiteX4" fmla="*/ 836390 w 856933"/>
                <a:gd name="connsiteY4" fmla="*/ 45050 h 566386"/>
                <a:gd name="connsiteX5" fmla="*/ 555974 w 856933"/>
                <a:gd name="connsiteY5" fmla="*/ 32858 h 566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6933" h="566386">
                  <a:moveTo>
                    <a:pt x="555974" y="32858"/>
                  </a:moveTo>
                  <a:cubicBezTo>
                    <a:pt x="417798" y="67402"/>
                    <a:pt x="54070" y="164938"/>
                    <a:pt x="7334" y="252314"/>
                  </a:cubicBezTo>
                  <a:cubicBezTo>
                    <a:pt x="-39402" y="339690"/>
                    <a:pt x="147542" y="524602"/>
                    <a:pt x="275558" y="557114"/>
                  </a:cubicBezTo>
                  <a:cubicBezTo>
                    <a:pt x="403574" y="589626"/>
                    <a:pt x="681958" y="532730"/>
                    <a:pt x="775430" y="447386"/>
                  </a:cubicBezTo>
                  <a:cubicBezTo>
                    <a:pt x="868902" y="362042"/>
                    <a:pt x="870934" y="114138"/>
                    <a:pt x="836390" y="45050"/>
                  </a:cubicBezTo>
                  <a:cubicBezTo>
                    <a:pt x="801846" y="-24038"/>
                    <a:pt x="694150" y="-1686"/>
                    <a:pt x="555974" y="32858"/>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sp>
          <p:nvSpPr>
            <p:cNvPr id="83" name="Freeform: Shape 82">
              <a:extLst>
                <a:ext uri="{FF2B5EF4-FFF2-40B4-BE49-F238E27FC236}">
                  <a16:creationId xmlns:a16="http://schemas.microsoft.com/office/drawing/2014/main" id="{28849551-1E20-4DF5-A99D-68D4B87801C0}"/>
                </a:ext>
              </a:extLst>
            </p:cNvPr>
            <p:cNvSpPr/>
            <p:nvPr/>
          </p:nvSpPr>
          <p:spPr>
            <a:xfrm>
              <a:off x="9631490" y="336605"/>
              <a:ext cx="276931" cy="336146"/>
            </a:xfrm>
            <a:custGeom>
              <a:avLst/>
              <a:gdLst>
                <a:gd name="connsiteX0" fmla="*/ 43401 w 276931"/>
                <a:gd name="connsiteY0" fmla="*/ 56920 h 336146"/>
                <a:gd name="connsiteX1" fmla="*/ 6825 w 276931"/>
                <a:gd name="connsiteY1" fmla="*/ 288568 h 336146"/>
                <a:gd name="connsiteX2" fmla="*/ 128745 w 276931"/>
                <a:gd name="connsiteY2" fmla="*/ 312952 h 336146"/>
                <a:gd name="connsiteX3" fmla="*/ 275049 w 276931"/>
                <a:gd name="connsiteY3" fmla="*/ 20344 h 336146"/>
                <a:gd name="connsiteX4" fmla="*/ 43401 w 276931"/>
                <a:gd name="connsiteY4" fmla="*/ 56920 h 33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931" h="336146">
                  <a:moveTo>
                    <a:pt x="43401" y="56920"/>
                  </a:moveTo>
                  <a:cubicBezTo>
                    <a:pt x="-1303" y="101624"/>
                    <a:pt x="-7399" y="245896"/>
                    <a:pt x="6825" y="288568"/>
                  </a:cubicBezTo>
                  <a:cubicBezTo>
                    <a:pt x="21049" y="331240"/>
                    <a:pt x="84041" y="357656"/>
                    <a:pt x="128745" y="312952"/>
                  </a:cubicBezTo>
                  <a:cubicBezTo>
                    <a:pt x="173449" y="268248"/>
                    <a:pt x="293337" y="65048"/>
                    <a:pt x="275049" y="20344"/>
                  </a:cubicBezTo>
                  <a:cubicBezTo>
                    <a:pt x="256761" y="-24360"/>
                    <a:pt x="88105" y="12216"/>
                    <a:pt x="43401" y="56920"/>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grpSp>
      <p:grpSp>
        <p:nvGrpSpPr>
          <p:cNvPr id="2" name="Group 7">
            <a:extLst>
              <a:ext uri="{FF2B5EF4-FFF2-40B4-BE49-F238E27FC236}">
                <a16:creationId xmlns:a16="http://schemas.microsoft.com/office/drawing/2014/main" id="{487C5B63-E044-14AB-8EBE-B3CD55AA2C49}"/>
              </a:ext>
            </a:extLst>
          </p:cNvPr>
          <p:cNvGrpSpPr/>
          <p:nvPr/>
        </p:nvGrpSpPr>
        <p:grpSpPr>
          <a:xfrm>
            <a:off x="533401" y="492718"/>
            <a:ext cx="8075021" cy="965827"/>
            <a:chOff x="533401" y="492718"/>
            <a:chExt cx="8075021" cy="965827"/>
          </a:xfrm>
        </p:grpSpPr>
        <p:sp>
          <p:nvSpPr>
            <p:cNvPr id="3" name="TextBox 12">
              <a:extLst>
                <a:ext uri="{FF2B5EF4-FFF2-40B4-BE49-F238E27FC236}">
                  <a16:creationId xmlns:a16="http://schemas.microsoft.com/office/drawing/2014/main" id="{37F181D4-A2E5-71CF-0D78-799B77CC97D8}"/>
                </a:ext>
              </a:extLst>
            </p:cNvPr>
            <p:cNvSpPr txBox="1"/>
            <p:nvPr/>
          </p:nvSpPr>
          <p:spPr>
            <a:xfrm>
              <a:off x="533402" y="492718"/>
              <a:ext cx="882648" cy="66082"/>
            </a:xfrm>
            <a:prstGeom prst="roundRect">
              <a:avLst>
                <a:gd name="adj" fmla="val 50000"/>
              </a:avLst>
            </a:pr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US">
                <a:latin typeface="Arial" panose="020B0604020202020204" pitchFamily="34" charset="0"/>
                <a:cs typeface="Arial" panose="020B0604020202020204" pitchFamily="34" charset="0"/>
                <a:sym typeface="Calibri" panose="020F0502020204030204" pitchFamily="34" charset="0"/>
              </a:endParaRPr>
            </a:p>
          </p:txBody>
        </p:sp>
        <p:sp>
          <p:nvSpPr>
            <p:cNvPr id="4" name="TextBox 13">
              <a:extLst>
                <a:ext uri="{FF2B5EF4-FFF2-40B4-BE49-F238E27FC236}">
                  <a16:creationId xmlns:a16="http://schemas.microsoft.com/office/drawing/2014/main" id="{ED8E3DAF-D0AD-0175-39A8-142F864C715F}"/>
                </a:ext>
              </a:extLst>
            </p:cNvPr>
            <p:cNvSpPr txBox="1"/>
            <p:nvPr/>
          </p:nvSpPr>
          <p:spPr>
            <a:xfrm>
              <a:off x="533401" y="966102"/>
              <a:ext cx="8075021" cy="492443"/>
            </a:xfrm>
            <a:prstGeom prst="rect">
              <a:avLst/>
            </a:prstGeom>
            <a:noFill/>
          </p:spPr>
          <p:txBody>
            <a:bodyPr wrap="square" lIns="0" tIns="0" rIns="0" bIns="0" rtlCol="0" anchor="t">
              <a:spAutoFit/>
            </a:bodyPr>
            <a:lstStyle/>
            <a:p>
              <a:r>
                <a:rPr lang="vi-VN" sz="3200" b="1">
                  <a:latin typeface="Arial" panose="020B0604020202020204" pitchFamily="34" charset="0"/>
                  <a:ea typeface="Segoe UI Black" panose="020B0A02040204020203" pitchFamily="34" charset="0"/>
                  <a:cs typeface="Arial" panose="020B0604020202020204" pitchFamily="34" charset="0"/>
                </a:rPr>
                <a:t>2</a:t>
              </a:r>
              <a:r>
                <a:rPr lang="es-ES" sz="3200" b="1">
                  <a:latin typeface="Arial" panose="020B0604020202020204" pitchFamily="34" charset="0"/>
                  <a:ea typeface="Segoe UI Black" panose="020B0A02040204020203" pitchFamily="34" charset="0"/>
                  <a:cs typeface="Arial" panose="020B0604020202020204" pitchFamily="34" charset="0"/>
                </a:rPr>
                <a:t>. </a:t>
              </a:r>
              <a:r>
                <a:rPr lang="vi-VN" sz="3200" b="1">
                  <a:latin typeface="Arial" panose="020B0604020202020204" pitchFamily="34" charset="0"/>
                  <a:ea typeface="Segoe UI Black" panose="020B0A02040204020203" pitchFamily="34" charset="0"/>
                  <a:cs typeface="Arial" panose="020B0604020202020204" pitchFamily="34" charset="0"/>
                </a:rPr>
                <a:t>Đánh giá xâm lấn, di căn</a:t>
              </a:r>
              <a:endParaRPr lang="en-US" sz="3200" b="1">
                <a:latin typeface="Arial" panose="020B0604020202020204" pitchFamily="34" charset="0"/>
                <a:ea typeface="Segoe UI Black" panose="020B0A02040204020203" pitchFamily="34" charset="0"/>
                <a:cs typeface="Arial" panose="020B0604020202020204" pitchFamily="34" charset="0"/>
              </a:endParaRPr>
            </a:p>
          </p:txBody>
        </p:sp>
      </p:grpSp>
      <p:graphicFrame>
        <p:nvGraphicFramePr>
          <p:cNvPr id="5" name="Bảng 4">
            <a:extLst>
              <a:ext uri="{FF2B5EF4-FFF2-40B4-BE49-F238E27FC236}">
                <a16:creationId xmlns:a16="http://schemas.microsoft.com/office/drawing/2014/main" id="{4F406570-EEA7-1F70-CA38-38AE0E4AD4B8}"/>
              </a:ext>
            </a:extLst>
          </p:cNvPr>
          <p:cNvGraphicFramePr>
            <a:graphicFrameLocks noGrp="1"/>
          </p:cNvGraphicFramePr>
          <p:nvPr>
            <p:extLst>
              <p:ext uri="{D42A27DB-BD31-4B8C-83A1-F6EECF244321}">
                <p14:modId xmlns:p14="http://schemas.microsoft.com/office/powerpoint/2010/main" val="2821202282"/>
              </p:ext>
            </p:extLst>
          </p:nvPr>
        </p:nvGraphicFramePr>
        <p:xfrm>
          <a:off x="479154" y="1558521"/>
          <a:ext cx="11166329" cy="4109124"/>
        </p:xfrm>
        <a:graphic>
          <a:graphicData uri="http://schemas.openxmlformats.org/drawingml/2006/table">
            <a:tbl>
              <a:tblPr firstRow="1" bandRow="1">
                <a:tableStyleId>{5C22544A-7EE6-4342-B048-85BDC9FD1C3A}</a:tableStyleId>
              </a:tblPr>
              <a:tblGrid>
                <a:gridCol w="1175288">
                  <a:extLst>
                    <a:ext uri="{9D8B030D-6E8A-4147-A177-3AD203B41FA5}">
                      <a16:colId xmlns:a16="http://schemas.microsoft.com/office/drawing/2014/main" val="2493347586"/>
                    </a:ext>
                  </a:extLst>
                </a:gridCol>
                <a:gridCol w="2816144">
                  <a:extLst>
                    <a:ext uri="{9D8B030D-6E8A-4147-A177-3AD203B41FA5}">
                      <a16:colId xmlns:a16="http://schemas.microsoft.com/office/drawing/2014/main" val="4277463567"/>
                    </a:ext>
                  </a:extLst>
                </a:gridCol>
                <a:gridCol w="4815579">
                  <a:extLst>
                    <a:ext uri="{9D8B030D-6E8A-4147-A177-3AD203B41FA5}">
                      <a16:colId xmlns:a16="http://schemas.microsoft.com/office/drawing/2014/main" val="1818354216"/>
                    </a:ext>
                  </a:extLst>
                </a:gridCol>
                <a:gridCol w="2359318">
                  <a:extLst>
                    <a:ext uri="{9D8B030D-6E8A-4147-A177-3AD203B41FA5}">
                      <a16:colId xmlns:a16="http://schemas.microsoft.com/office/drawing/2014/main" val="2455640734"/>
                    </a:ext>
                  </a:extLst>
                </a:gridCol>
              </a:tblGrid>
              <a:tr h="344225">
                <a:tc>
                  <a:txBody>
                    <a:bodyPr/>
                    <a:lstStyle/>
                    <a:p>
                      <a:endParaRPr lang="vi-VN">
                        <a:latin typeface="+mn-lt"/>
                      </a:endParaRPr>
                    </a:p>
                  </a:txBody>
                  <a:tcPr/>
                </a:tc>
                <a:tc>
                  <a:txBody>
                    <a:bodyPr/>
                    <a:lstStyle/>
                    <a:p>
                      <a:r>
                        <a:rPr lang="vi-VN">
                          <a:latin typeface="+mn-lt"/>
                        </a:rPr>
                        <a:t>U có thể cắt</a:t>
                      </a:r>
                    </a:p>
                  </a:txBody>
                  <a:tcPr/>
                </a:tc>
                <a:tc>
                  <a:txBody>
                    <a:bodyPr/>
                    <a:lstStyle/>
                    <a:p>
                      <a:r>
                        <a:rPr lang="vi-VN">
                          <a:latin typeface="+mn-lt"/>
                        </a:rPr>
                        <a:t>U giáp biên</a:t>
                      </a:r>
                    </a:p>
                  </a:txBody>
                  <a:tcPr/>
                </a:tc>
                <a:tc>
                  <a:txBody>
                    <a:bodyPr/>
                    <a:lstStyle/>
                    <a:p>
                      <a:r>
                        <a:rPr lang="vi-VN">
                          <a:latin typeface="+mn-lt"/>
                        </a:rPr>
                        <a:t>U </a:t>
                      </a:r>
                      <a:r>
                        <a:rPr lang="en-US">
                          <a:latin typeface="Arial" panose="020B0604020202020204" pitchFamily="34" charset="0"/>
                          <a:cs typeface="Arial" panose="020B0604020202020204" pitchFamily="34" charset="0"/>
                        </a:rPr>
                        <a:t>tiến triển tại chỗ</a:t>
                      </a:r>
                      <a:endParaRPr lang="vi-VN">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74631118"/>
                  </a:ext>
                </a:extLst>
              </a:tr>
              <a:tr h="1893238">
                <a:tc>
                  <a:txBody>
                    <a:bodyPr/>
                    <a:lstStyle/>
                    <a:p>
                      <a:r>
                        <a:rPr lang="en-US" sz="1800" kern="1200">
                          <a:solidFill>
                            <a:schemeClr val="dk1"/>
                          </a:solidFill>
                          <a:latin typeface="Arial" panose="020B0604020202020204" pitchFamily="34" charset="0"/>
                          <a:ea typeface="+mn-ea"/>
                          <a:cs typeface="Arial" panose="020B0604020202020204" pitchFamily="34" charset="0"/>
                        </a:rPr>
                        <a:t>Động</a:t>
                      </a:r>
                      <a:r>
                        <a:rPr lang="en-US">
                          <a:latin typeface="Arial" panose="020B0604020202020204" pitchFamily="34" charset="0"/>
                          <a:cs typeface="Arial" panose="020B0604020202020204" pitchFamily="34" charset="0"/>
                        </a:rPr>
                        <a:t> </a:t>
                      </a:r>
                      <a:r>
                        <a:rPr lang="en-US" sz="1800" kern="1200">
                          <a:solidFill>
                            <a:schemeClr val="dk1"/>
                          </a:solidFill>
                          <a:latin typeface="Arial" panose="020B0604020202020204" pitchFamily="34" charset="0"/>
                          <a:ea typeface="+mn-ea"/>
                          <a:cs typeface="Arial" panose="020B0604020202020204" pitchFamily="34" charset="0"/>
                        </a:rPr>
                        <a:t>mạch</a:t>
                      </a:r>
                      <a:endParaRPr lang="vi-VN" sz="1800" kern="1200">
                        <a:solidFill>
                          <a:schemeClr val="dk1"/>
                        </a:solidFill>
                        <a:latin typeface="Arial" panose="020B0604020202020204" pitchFamily="34" charset="0"/>
                        <a:ea typeface="+mn-ea"/>
                        <a:cs typeface="Arial" panose="020B0604020202020204" pitchFamily="34" charset="0"/>
                      </a:endParaRPr>
                    </a:p>
                  </a:txBody>
                  <a:tcPr/>
                </a:tc>
                <a:tc>
                  <a:txBody>
                    <a:bodyPr/>
                    <a:lstStyle/>
                    <a:p>
                      <a:r>
                        <a:rPr lang="en-US">
                          <a:latin typeface="Arial" panose="020B0604020202020204" pitchFamily="34" charset="0"/>
                          <a:cs typeface="Arial" panose="020B0604020202020204" pitchFamily="34" charset="0"/>
                        </a:rPr>
                        <a:t>Không tiếp xúc động mạch (ĐMTT, ĐMGC, ĐMMTTT)</a:t>
                      </a:r>
                      <a:endParaRPr lang="vi-VN">
                        <a:latin typeface="Arial" panose="020B0604020202020204" pitchFamily="34" charset="0"/>
                        <a:cs typeface="Arial" panose="020B0604020202020204" pitchFamily="34" charset="0"/>
                      </a:endParaRPr>
                    </a:p>
                  </a:txBody>
                  <a:tcPr/>
                </a:tc>
                <a:tc>
                  <a:txBody>
                    <a:bodyPr/>
                    <a:lstStyle/>
                    <a:p>
                      <a:pPr marL="0" algn="l" defTabSz="457200" rtl="0" eaLnBrk="1" latinLnBrk="0" hangingPunct="1"/>
                      <a:r>
                        <a:rPr lang="en-US" sz="1800" kern="1200" dirty="0" err="1">
                          <a:solidFill>
                            <a:schemeClr val="dk1"/>
                          </a:solidFill>
                          <a:latin typeface="Arial" panose="020B0604020202020204" pitchFamily="34" charset="0"/>
                          <a:ea typeface="+mn-ea"/>
                          <a:cs typeface="Arial" panose="020B0604020202020204" pitchFamily="34" charset="0"/>
                        </a:rPr>
                        <a:t>Tiếp</a:t>
                      </a:r>
                      <a:r>
                        <a:rPr lang="en-US" sz="1800" kern="1200" dirty="0">
                          <a:solidFill>
                            <a:schemeClr val="dk1"/>
                          </a:solidFill>
                          <a:latin typeface="Arial" panose="020B0604020202020204" pitchFamily="34" charset="0"/>
                          <a:ea typeface="+mn-ea"/>
                          <a:cs typeface="Arial" panose="020B0604020202020204" pitchFamily="34" charset="0"/>
                        </a:rPr>
                        <a:t> </a:t>
                      </a:r>
                      <a:r>
                        <a:rPr lang="en-US" sz="1800" kern="1200" dirty="0" err="1">
                          <a:solidFill>
                            <a:schemeClr val="dk1"/>
                          </a:solidFill>
                          <a:latin typeface="Arial" panose="020B0604020202020204" pitchFamily="34" charset="0"/>
                          <a:ea typeface="+mn-ea"/>
                          <a:cs typeface="Arial" panose="020B0604020202020204" pitchFamily="34" charset="0"/>
                        </a:rPr>
                        <a:t>xúc</a:t>
                      </a:r>
                      <a:r>
                        <a:rPr lang="en-US" sz="1800" kern="1200" dirty="0">
                          <a:solidFill>
                            <a:schemeClr val="dk1"/>
                          </a:solidFill>
                          <a:latin typeface="Arial" panose="020B0604020202020204" pitchFamily="34" charset="0"/>
                          <a:ea typeface="+mn-ea"/>
                          <a:cs typeface="Arial" panose="020B0604020202020204" pitchFamily="34" charset="0"/>
                        </a:rPr>
                        <a:t> ĐMGC ĐMTT </a:t>
                      </a:r>
                      <a:r>
                        <a:rPr lang="en-US" sz="1800" kern="1200" dirty="0" err="1">
                          <a:solidFill>
                            <a:schemeClr val="dk1"/>
                          </a:solidFill>
                          <a:latin typeface="Arial" panose="020B0604020202020204" pitchFamily="34" charset="0"/>
                          <a:ea typeface="+mn-ea"/>
                          <a:cs typeface="Arial" panose="020B0604020202020204" pitchFamily="34" charset="0"/>
                        </a:rPr>
                        <a:t>mà</a:t>
                      </a:r>
                      <a:r>
                        <a:rPr lang="en-US" sz="1800" kern="1200" dirty="0">
                          <a:solidFill>
                            <a:schemeClr val="dk1"/>
                          </a:solidFill>
                          <a:latin typeface="Arial" panose="020B0604020202020204" pitchFamily="34" charset="0"/>
                          <a:ea typeface="+mn-ea"/>
                          <a:cs typeface="Arial" panose="020B0604020202020204" pitchFamily="34" charset="0"/>
                        </a:rPr>
                        <a:t> </a:t>
                      </a:r>
                      <a:r>
                        <a:rPr lang="en-US" sz="1800" kern="1200" dirty="0" err="1">
                          <a:solidFill>
                            <a:schemeClr val="dk1"/>
                          </a:solidFill>
                          <a:latin typeface="Arial" panose="020B0604020202020204" pitchFamily="34" charset="0"/>
                          <a:ea typeface="+mn-ea"/>
                          <a:cs typeface="Arial" panose="020B0604020202020204" pitchFamily="34" charset="0"/>
                        </a:rPr>
                        <a:t>không</a:t>
                      </a:r>
                      <a:r>
                        <a:rPr lang="en-US" sz="1800" kern="1200" dirty="0">
                          <a:solidFill>
                            <a:schemeClr val="dk1"/>
                          </a:solidFill>
                          <a:latin typeface="Arial" panose="020B0604020202020204" pitchFamily="34" charset="0"/>
                          <a:ea typeface="+mn-ea"/>
                          <a:cs typeface="Arial" panose="020B0604020202020204" pitchFamily="34" charset="0"/>
                        </a:rPr>
                        <a:t> </a:t>
                      </a:r>
                      <a:r>
                        <a:rPr lang="en-US" sz="1800" kern="1200" dirty="0" err="1">
                          <a:solidFill>
                            <a:schemeClr val="dk1"/>
                          </a:solidFill>
                          <a:latin typeface="Arial" panose="020B0604020202020204" pitchFamily="34" charset="0"/>
                          <a:ea typeface="+mn-ea"/>
                          <a:cs typeface="Arial" panose="020B0604020202020204" pitchFamily="34" charset="0"/>
                        </a:rPr>
                        <a:t>làm</a:t>
                      </a:r>
                      <a:r>
                        <a:rPr lang="en-US" sz="1800" kern="1200" dirty="0">
                          <a:solidFill>
                            <a:schemeClr val="dk1"/>
                          </a:solidFill>
                          <a:latin typeface="Arial" panose="020B0604020202020204" pitchFamily="34" charset="0"/>
                          <a:ea typeface="+mn-ea"/>
                          <a:cs typeface="Arial" panose="020B0604020202020204" pitchFamily="34" charset="0"/>
                        </a:rPr>
                        <a:t> </a:t>
                      </a:r>
                      <a:r>
                        <a:rPr lang="en-US" sz="1800" kern="1200" dirty="0" err="1">
                          <a:solidFill>
                            <a:schemeClr val="dk1"/>
                          </a:solidFill>
                          <a:latin typeface="Arial" panose="020B0604020202020204" pitchFamily="34" charset="0"/>
                          <a:ea typeface="+mn-ea"/>
                          <a:cs typeface="Arial" panose="020B0604020202020204" pitchFamily="34" charset="0"/>
                        </a:rPr>
                        <a:t>giãn</a:t>
                      </a:r>
                      <a:r>
                        <a:rPr lang="en-US" sz="1800" kern="1200" dirty="0">
                          <a:solidFill>
                            <a:schemeClr val="dk1"/>
                          </a:solidFill>
                          <a:latin typeface="Arial" panose="020B0604020202020204" pitchFamily="34" charset="0"/>
                          <a:ea typeface="+mn-ea"/>
                          <a:cs typeface="Arial" panose="020B0604020202020204" pitchFamily="34" charset="0"/>
                        </a:rPr>
                        <a:t> </a:t>
                      </a:r>
                      <a:r>
                        <a:rPr lang="en-US" sz="1800" kern="1200" dirty="0" err="1">
                          <a:solidFill>
                            <a:schemeClr val="dk1"/>
                          </a:solidFill>
                          <a:latin typeface="Arial" panose="020B0604020202020204" pitchFamily="34" charset="0"/>
                          <a:ea typeface="+mn-ea"/>
                          <a:cs typeface="Arial" panose="020B0604020202020204" pitchFamily="34" charset="0"/>
                        </a:rPr>
                        <a:t>hoặc</a:t>
                      </a:r>
                      <a:r>
                        <a:rPr lang="en-US" sz="1800" kern="1200" dirty="0">
                          <a:solidFill>
                            <a:schemeClr val="dk1"/>
                          </a:solidFill>
                          <a:latin typeface="Arial" panose="020B0604020202020204" pitchFamily="34" charset="0"/>
                          <a:ea typeface="+mn-ea"/>
                          <a:cs typeface="Arial" panose="020B0604020202020204" pitchFamily="34" charset="0"/>
                        </a:rPr>
                        <a:t> </a:t>
                      </a:r>
                      <a:r>
                        <a:rPr lang="en-US" sz="1800" kern="1200" dirty="0" err="1">
                          <a:solidFill>
                            <a:schemeClr val="dk1"/>
                          </a:solidFill>
                          <a:latin typeface="Arial" panose="020B0604020202020204" pitchFamily="34" charset="0"/>
                          <a:ea typeface="+mn-ea"/>
                          <a:cs typeface="Arial" panose="020B0604020202020204" pitchFamily="34" charset="0"/>
                        </a:rPr>
                        <a:t>tiếp</a:t>
                      </a:r>
                      <a:r>
                        <a:rPr lang="en-US" sz="1800" kern="1200" dirty="0">
                          <a:solidFill>
                            <a:schemeClr val="dk1"/>
                          </a:solidFill>
                          <a:latin typeface="Arial" panose="020B0604020202020204" pitchFamily="34" charset="0"/>
                          <a:ea typeface="+mn-ea"/>
                          <a:cs typeface="Arial" panose="020B0604020202020204" pitchFamily="34" charset="0"/>
                        </a:rPr>
                        <a:t> </a:t>
                      </a:r>
                      <a:r>
                        <a:rPr lang="en-US" sz="1800" kern="1200" dirty="0" err="1">
                          <a:solidFill>
                            <a:schemeClr val="dk1"/>
                          </a:solidFill>
                          <a:latin typeface="Arial" panose="020B0604020202020204" pitchFamily="34" charset="0"/>
                          <a:ea typeface="+mn-ea"/>
                          <a:cs typeface="Arial" panose="020B0604020202020204" pitchFamily="34" charset="0"/>
                        </a:rPr>
                        <a:t>xúc</a:t>
                      </a:r>
                      <a:r>
                        <a:rPr lang="en-US" sz="1800" kern="1200" dirty="0">
                          <a:solidFill>
                            <a:schemeClr val="dk1"/>
                          </a:solidFill>
                          <a:latin typeface="Arial" panose="020B0604020202020204" pitchFamily="34" charset="0"/>
                          <a:ea typeface="+mn-ea"/>
                          <a:cs typeface="Arial" panose="020B0604020202020204" pitchFamily="34" charset="0"/>
                        </a:rPr>
                        <a:t> </a:t>
                      </a:r>
                      <a:r>
                        <a:rPr lang="en-US" sz="1800" kern="1200" dirty="0" err="1">
                          <a:solidFill>
                            <a:schemeClr val="dk1"/>
                          </a:solidFill>
                          <a:latin typeface="Arial" panose="020B0604020202020204" pitchFamily="34" charset="0"/>
                          <a:ea typeface="+mn-ea"/>
                          <a:cs typeface="Arial" panose="020B0604020202020204" pitchFamily="34" charset="0"/>
                        </a:rPr>
                        <a:t>chỗ</a:t>
                      </a:r>
                      <a:r>
                        <a:rPr lang="en-US" sz="1800" kern="1200" dirty="0">
                          <a:solidFill>
                            <a:schemeClr val="dk1"/>
                          </a:solidFill>
                          <a:latin typeface="Arial" panose="020B0604020202020204" pitchFamily="34" charset="0"/>
                          <a:ea typeface="+mn-ea"/>
                          <a:cs typeface="Arial" panose="020B0604020202020204" pitchFamily="34" charset="0"/>
                        </a:rPr>
                        <a:t> </a:t>
                      </a:r>
                      <a:r>
                        <a:rPr lang="en-US" sz="1800" kern="1200" dirty="0" err="1">
                          <a:solidFill>
                            <a:schemeClr val="dk1"/>
                          </a:solidFill>
                          <a:latin typeface="Arial" panose="020B0604020202020204" pitchFamily="34" charset="0"/>
                          <a:ea typeface="+mn-ea"/>
                          <a:cs typeface="Arial" panose="020B0604020202020204" pitchFamily="34" charset="0"/>
                        </a:rPr>
                        <a:t>phân</a:t>
                      </a:r>
                      <a:r>
                        <a:rPr lang="en-US" sz="1800" kern="1200" dirty="0">
                          <a:solidFill>
                            <a:schemeClr val="dk1"/>
                          </a:solidFill>
                          <a:latin typeface="Arial" panose="020B0604020202020204" pitchFamily="34" charset="0"/>
                          <a:ea typeface="+mn-ea"/>
                          <a:cs typeface="Arial" panose="020B0604020202020204" pitchFamily="34" charset="0"/>
                        </a:rPr>
                        <a:t> </a:t>
                      </a:r>
                      <a:r>
                        <a:rPr lang="en-US" sz="1800" kern="1200" dirty="0" err="1">
                          <a:solidFill>
                            <a:schemeClr val="dk1"/>
                          </a:solidFill>
                          <a:latin typeface="Arial" panose="020B0604020202020204" pitchFamily="34" charset="0"/>
                          <a:ea typeface="+mn-ea"/>
                          <a:cs typeface="Arial" panose="020B0604020202020204" pitchFamily="34" charset="0"/>
                        </a:rPr>
                        <a:t>nhánh</a:t>
                      </a:r>
                      <a:r>
                        <a:rPr lang="en-US" sz="1800" kern="1200" dirty="0">
                          <a:solidFill>
                            <a:schemeClr val="dk1"/>
                          </a:solidFill>
                          <a:latin typeface="Arial" panose="020B0604020202020204" pitchFamily="34" charset="0"/>
                          <a:ea typeface="+mn-ea"/>
                          <a:cs typeface="Arial" panose="020B0604020202020204" pitchFamily="34" charset="0"/>
                        </a:rPr>
                        <a:t> </a:t>
                      </a:r>
                      <a:r>
                        <a:rPr lang="en-US" sz="1800" kern="1200" dirty="0" err="1">
                          <a:solidFill>
                            <a:schemeClr val="dk1"/>
                          </a:solidFill>
                          <a:latin typeface="Arial" panose="020B0604020202020204" pitchFamily="34" charset="0"/>
                          <a:ea typeface="+mn-ea"/>
                          <a:cs typeface="Arial" panose="020B0604020202020204" pitchFamily="34" charset="0"/>
                        </a:rPr>
                        <a:t>động</a:t>
                      </a:r>
                      <a:r>
                        <a:rPr lang="en-US" sz="1800" kern="1200" dirty="0">
                          <a:solidFill>
                            <a:schemeClr val="dk1"/>
                          </a:solidFill>
                          <a:latin typeface="Arial" panose="020B0604020202020204" pitchFamily="34" charset="0"/>
                          <a:ea typeface="+mn-ea"/>
                          <a:cs typeface="Arial" panose="020B0604020202020204" pitchFamily="34" charset="0"/>
                        </a:rPr>
                        <a:t> </a:t>
                      </a:r>
                      <a:r>
                        <a:rPr lang="en-US" sz="1800" kern="1200" dirty="0" err="1">
                          <a:solidFill>
                            <a:schemeClr val="dk1"/>
                          </a:solidFill>
                          <a:latin typeface="Arial" panose="020B0604020202020204" pitchFamily="34" charset="0"/>
                          <a:ea typeface="+mn-ea"/>
                          <a:cs typeface="Arial" panose="020B0604020202020204" pitchFamily="34" charset="0"/>
                        </a:rPr>
                        <a:t>mạch</a:t>
                      </a:r>
                      <a:r>
                        <a:rPr lang="en-US" sz="1800" kern="1200" dirty="0">
                          <a:solidFill>
                            <a:schemeClr val="dk1"/>
                          </a:solidFill>
                          <a:latin typeface="Arial" panose="020B0604020202020204" pitchFamily="34" charset="0"/>
                          <a:ea typeface="+mn-ea"/>
                          <a:cs typeface="Arial" panose="020B0604020202020204" pitchFamily="34" charset="0"/>
                        </a:rPr>
                        <a:t> </a:t>
                      </a:r>
                      <a:r>
                        <a:rPr lang="en-US" sz="1800" kern="1200" dirty="0" err="1">
                          <a:solidFill>
                            <a:schemeClr val="dk1"/>
                          </a:solidFill>
                          <a:latin typeface="Arial" panose="020B0604020202020204" pitchFamily="34" charset="0"/>
                          <a:ea typeface="+mn-ea"/>
                          <a:cs typeface="Arial" panose="020B0604020202020204" pitchFamily="34" charset="0"/>
                        </a:rPr>
                        <a:t>gan</a:t>
                      </a:r>
                      <a:r>
                        <a:rPr lang="en-US" sz="1800" kern="1200" dirty="0">
                          <a:solidFill>
                            <a:schemeClr val="dk1"/>
                          </a:solidFill>
                          <a:latin typeface="Arial" panose="020B0604020202020204" pitchFamily="34" charset="0"/>
                          <a:ea typeface="+mn-ea"/>
                          <a:cs typeface="Arial" panose="020B0604020202020204" pitchFamily="34" charset="0"/>
                        </a:rPr>
                        <a:t>, </a:t>
                      </a:r>
                      <a:r>
                        <a:rPr lang="en-US" sz="1800" kern="1200" dirty="0" err="1">
                          <a:solidFill>
                            <a:schemeClr val="dk1"/>
                          </a:solidFill>
                          <a:latin typeface="Arial" panose="020B0604020202020204" pitchFamily="34" charset="0"/>
                          <a:ea typeface="+mn-ea"/>
                          <a:cs typeface="Arial" panose="020B0604020202020204" pitchFamily="34" charset="0"/>
                        </a:rPr>
                        <a:t>cho</a:t>
                      </a:r>
                      <a:r>
                        <a:rPr lang="en-US" sz="1800" kern="1200" dirty="0">
                          <a:solidFill>
                            <a:schemeClr val="dk1"/>
                          </a:solidFill>
                          <a:latin typeface="Arial" panose="020B0604020202020204" pitchFamily="34" charset="0"/>
                          <a:ea typeface="+mn-ea"/>
                          <a:cs typeface="Arial" panose="020B0604020202020204" pitchFamily="34" charset="0"/>
                        </a:rPr>
                        <a:t> </a:t>
                      </a:r>
                      <a:r>
                        <a:rPr lang="en-US" sz="1800" kern="1200" dirty="0" err="1">
                          <a:solidFill>
                            <a:schemeClr val="dk1"/>
                          </a:solidFill>
                          <a:latin typeface="Arial" panose="020B0604020202020204" pitchFamily="34" charset="0"/>
                          <a:ea typeface="+mn-ea"/>
                          <a:cs typeface="Arial" panose="020B0604020202020204" pitchFamily="34" charset="0"/>
                        </a:rPr>
                        <a:t>phép</a:t>
                      </a:r>
                      <a:r>
                        <a:rPr lang="en-US" sz="1800" kern="1200" dirty="0">
                          <a:solidFill>
                            <a:schemeClr val="dk1"/>
                          </a:solidFill>
                          <a:latin typeface="Arial" panose="020B0604020202020204" pitchFamily="34" charset="0"/>
                          <a:ea typeface="+mn-ea"/>
                          <a:cs typeface="Arial" panose="020B0604020202020204" pitchFamily="34" charset="0"/>
                        </a:rPr>
                        <a:t> </a:t>
                      </a:r>
                      <a:r>
                        <a:rPr lang="en-US" sz="1800" kern="1200" dirty="0" err="1">
                          <a:solidFill>
                            <a:schemeClr val="dk1"/>
                          </a:solidFill>
                          <a:latin typeface="Arial" panose="020B0604020202020204" pitchFamily="34" charset="0"/>
                          <a:ea typeface="+mn-ea"/>
                          <a:cs typeface="Arial" panose="020B0604020202020204" pitchFamily="34" charset="0"/>
                        </a:rPr>
                        <a:t>cắt</a:t>
                      </a:r>
                      <a:r>
                        <a:rPr lang="en-US" sz="1800" kern="1200" dirty="0">
                          <a:solidFill>
                            <a:schemeClr val="dk1"/>
                          </a:solidFill>
                          <a:latin typeface="Arial" panose="020B0604020202020204" pitchFamily="34" charset="0"/>
                          <a:ea typeface="+mn-ea"/>
                          <a:cs typeface="Arial" panose="020B0604020202020204" pitchFamily="34" charset="0"/>
                        </a:rPr>
                        <a:t> </a:t>
                      </a:r>
                      <a:r>
                        <a:rPr lang="en-US" sz="1800" kern="1200" dirty="0" err="1">
                          <a:solidFill>
                            <a:schemeClr val="dk1"/>
                          </a:solidFill>
                          <a:latin typeface="Arial" panose="020B0604020202020204" pitchFamily="34" charset="0"/>
                          <a:ea typeface="+mn-ea"/>
                          <a:cs typeface="Arial" panose="020B0604020202020204" pitchFamily="34" charset="0"/>
                        </a:rPr>
                        <a:t>và</a:t>
                      </a:r>
                      <a:r>
                        <a:rPr lang="en-US" sz="1800" kern="1200" dirty="0">
                          <a:solidFill>
                            <a:schemeClr val="dk1"/>
                          </a:solidFill>
                          <a:latin typeface="Arial" panose="020B0604020202020204" pitchFamily="34" charset="0"/>
                          <a:ea typeface="+mn-ea"/>
                          <a:cs typeface="Arial" panose="020B0604020202020204" pitchFamily="34" charset="0"/>
                        </a:rPr>
                        <a:t> </a:t>
                      </a:r>
                      <a:r>
                        <a:rPr lang="en-US" sz="1800" kern="1200" dirty="0" err="1">
                          <a:solidFill>
                            <a:schemeClr val="dk1"/>
                          </a:solidFill>
                          <a:latin typeface="Arial" panose="020B0604020202020204" pitchFamily="34" charset="0"/>
                          <a:ea typeface="+mn-ea"/>
                          <a:cs typeface="Arial" panose="020B0604020202020204" pitchFamily="34" charset="0"/>
                        </a:rPr>
                        <a:t>tái</a:t>
                      </a:r>
                      <a:r>
                        <a:rPr lang="en-US" sz="1800" kern="1200" dirty="0">
                          <a:solidFill>
                            <a:schemeClr val="dk1"/>
                          </a:solidFill>
                          <a:latin typeface="Arial" panose="020B0604020202020204" pitchFamily="34" charset="0"/>
                          <a:ea typeface="+mn-ea"/>
                          <a:cs typeface="Arial" panose="020B0604020202020204" pitchFamily="34" charset="0"/>
                        </a:rPr>
                        <a:t> </a:t>
                      </a:r>
                      <a:r>
                        <a:rPr lang="en-US" sz="1800" kern="1200" dirty="0" err="1">
                          <a:solidFill>
                            <a:schemeClr val="dk1"/>
                          </a:solidFill>
                          <a:latin typeface="Arial" panose="020B0604020202020204" pitchFamily="34" charset="0"/>
                          <a:ea typeface="+mn-ea"/>
                          <a:cs typeface="Arial" panose="020B0604020202020204" pitchFamily="34" charset="0"/>
                        </a:rPr>
                        <a:t>tạo</a:t>
                      </a:r>
                      <a:r>
                        <a:rPr lang="en-US" sz="1800" kern="1200" dirty="0">
                          <a:solidFill>
                            <a:schemeClr val="dk1"/>
                          </a:solidFill>
                          <a:latin typeface="Arial" panose="020B0604020202020204" pitchFamily="34" charset="0"/>
                          <a:ea typeface="+mn-ea"/>
                          <a:cs typeface="Arial" panose="020B0604020202020204" pitchFamily="34" charset="0"/>
                        </a:rPr>
                        <a:t> </a:t>
                      </a:r>
                      <a:r>
                        <a:rPr lang="en-US" sz="1800" kern="1200" dirty="0" err="1">
                          <a:solidFill>
                            <a:schemeClr val="dk1"/>
                          </a:solidFill>
                          <a:latin typeface="Arial" panose="020B0604020202020204" pitchFamily="34" charset="0"/>
                          <a:ea typeface="+mn-ea"/>
                          <a:cs typeface="Arial" panose="020B0604020202020204" pitchFamily="34" charset="0"/>
                        </a:rPr>
                        <a:t>hoàn</a:t>
                      </a:r>
                      <a:r>
                        <a:rPr lang="en-US" sz="1800" kern="1200" dirty="0">
                          <a:solidFill>
                            <a:schemeClr val="dk1"/>
                          </a:solidFill>
                          <a:latin typeface="Arial" panose="020B0604020202020204" pitchFamily="34" charset="0"/>
                          <a:ea typeface="+mn-ea"/>
                          <a:cs typeface="Arial" panose="020B0604020202020204" pitchFamily="34" charset="0"/>
                        </a:rPr>
                        <a:t> </a:t>
                      </a:r>
                      <a:r>
                        <a:rPr lang="en-US" sz="1800" kern="1200" dirty="0" err="1">
                          <a:solidFill>
                            <a:schemeClr val="dk1"/>
                          </a:solidFill>
                          <a:latin typeface="Arial" panose="020B0604020202020204" pitchFamily="34" charset="0"/>
                          <a:ea typeface="+mn-ea"/>
                          <a:cs typeface="Arial" panose="020B0604020202020204" pitchFamily="34" charset="0"/>
                        </a:rPr>
                        <a:t>toàn</a:t>
                      </a:r>
                      <a:r>
                        <a:rPr lang="en-US" sz="1800" kern="1200" dirty="0">
                          <a:solidFill>
                            <a:schemeClr val="dk1"/>
                          </a:solidFill>
                          <a:latin typeface="Arial" panose="020B0604020202020204" pitchFamily="34" charset="0"/>
                          <a:ea typeface="+mn-ea"/>
                          <a:cs typeface="Arial" panose="020B0604020202020204" pitchFamily="34" charset="0"/>
                        </a:rPr>
                        <a:t> </a:t>
                      </a:r>
                      <a:r>
                        <a:rPr lang="en-US" sz="1800" kern="1200" dirty="0" err="1">
                          <a:solidFill>
                            <a:schemeClr val="dk1"/>
                          </a:solidFill>
                          <a:latin typeface="Arial" panose="020B0604020202020204" pitchFamily="34" charset="0"/>
                          <a:ea typeface="+mn-ea"/>
                          <a:cs typeface="Arial" panose="020B0604020202020204" pitchFamily="34" charset="0"/>
                        </a:rPr>
                        <a:t>và</a:t>
                      </a:r>
                      <a:r>
                        <a:rPr lang="en-US" sz="1800" kern="1200" dirty="0">
                          <a:solidFill>
                            <a:schemeClr val="dk1"/>
                          </a:solidFill>
                          <a:latin typeface="Arial" panose="020B0604020202020204" pitchFamily="34" charset="0"/>
                          <a:ea typeface="+mn-ea"/>
                          <a:cs typeface="Arial" panose="020B0604020202020204" pitchFamily="34" charset="0"/>
                        </a:rPr>
                        <a:t> an </a:t>
                      </a:r>
                      <a:r>
                        <a:rPr lang="en-US" sz="1800" kern="1200" dirty="0" err="1">
                          <a:solidFill>
                            <a:schemeClr val="dk1"/>
                          </a:solidFill>
                          <a:latin typeface="Arial" panose="020B0604020202020204" pitchFamily="34" charset="0"/>
                          <a:ea typeface="+mn-ea"/>
                          <a:cs typeface="Arial" panose="020B0604020202020204" pitchFamily="34" charset="0"/>
                        </a:rPr>
                        <a:t>toàn</a:t>
                      </a:r>
                      <a:r>
                        <a:rPr lang="en-US" sz="1800" kern="1200" dirty="0">
                          <a:solidFill>
                            <a:schemeClr val="dk1"/>
                          </a:solidFill>
                          <a:latin typeface="Arial" panose="020B0604020202020204" pitchFamily="34" charset="0"/>
                          <a:ea typeface="+mn-ea"/>
                          <a:cs typeface="Arial" panose="020B0604020202020204" pitchFamily="34" charset="0"/>
                        </a:rPr>
                        <a:t>.</a:t>
                      </a:r>
                    </a:p>
                    <a:p>
                      <a:pPr marL="0" algn="l" defTabSz="457200" rtl="0" eaLnBrk="1" latinLnBrk="0" hangingPunct="1"/>
                      <a:r>
                        <a:rPr lang="en-US" sz="1800" kern="1200" dirty="0" err="1">
                          <a:solidFill>
                            <a:schemeClr val="dk1"/>
                          </a:solidFill>
                          <a:latin typeface="Arial" panose="020B0604020202020204" pitchFamily="34" charset="0"/>
                          <a:ea typeface="+mn-ea"/>
                          <a:cs typeface="Arial" panose="020B0604020202020204" pitchFamily="34" charset="0"/>
                        </a:rPr>
                        <a:t>Tiếp</a:t>
                      </a:r>
                      <a:r>
                        <a:rPr lang="en-US" sz="1800" kern="1200" dirty="0">
                          <a:solidFill>
                            <a:schemeClr val="dk1"/>
                          </a:solidFill>
                          <a:latin typeface="Arial" panose="020B0604020202020204" pitchFamily="34" charset="0"/>
                          <a:ea typeface="+mn-ea"/>
                          <a:cs typeface="Arial" panose="020B0604020202020204" pitchFamily="34" charset="0"/>
                        </a:rPr>
                        <a:t> </a:t>
                      </a:r>
                      <a:r>
                        <a:rPr lang="en-US" sz="1800" kern="1200" dirty="0" err="1">
                          <a:solidFill>
                            <a:schemeClr val="dk1"/>
                          </a:solidFill>
                          <a:latin typeface="Arial" panose="020B0604020202020204" pitchFamily="34" charset="0"/>
                          <a:ea typeface="+mn-ea"/>
                          <a:cs typeface="Arial" panose="020B0604020202020204" pitchFamily="34" charset="0"/>
                        </a:rPr>
                        <a:t>xúc</a:t>
                      </a:r>
                      <a:r>
                        <a:rPr lang="en-US" sz="1800" kern="1200" dirty="0">
                          <a:solidFill>
                            <a:schemeClr val="dk1"/>
                          </a:solidFill>
                          <a:latin typeface="Arial" panose="020B0604020202020204" pitchFamily="34" charset="0"/>
                          <a:ea typeface="+mn-ea"/>
                          <a:cs typeface="Arial" panose="020B0604020202020204" pitchFamily="34" charset="0"/>
                        </a:rPr>
                        <a:t> ≤ 180 </a:t>
                      </a:r>
                      <a:r>
                        <a:rPr lang="en-US" sz="1800" kern="1200" dirty="0" err="1">
                          <a:solidFill>
                            <a:schemeClr val="dk1"/>
                          </a:solidFill>
                          <a:latin typeface="Arial" panose="020B0604020202020204" pitchFamily="34" charset="0"/>
                          <a:ea typeface="+mn-ea"/>
                          <a:cs typeface="Arial" panose="020B0604020202020204" pitchFamily="34" charset="0"/>
                        </a:rPr>
                        <a:t>độ</a:t>
                      </a:r>
                      <a:r>
                        <a:rPr lang="en-US" sz="1800" kern="1200" dirty="0">
                          <a:solidFill>
                            <a:schemeClr val="dk1"/>
                          </a:solidFill>
                          <a:latin typeface="Arial" panose="020B0604020202020204" pitchFamily="34" charset="0"/>
                          <a:ea typeface="+mn-ea"/>
                          <a:cs typeface="Arial" panose="020B0604020202020204" pitchFamily="34" charset="0"/>
                        </a:rPr>
                        <a:t> ĐMMTTT</a:t>
                      </a:r>
                    </a:p>
                    <a:p>
                      <a:r>
                        <a:rPr lang="vi-VN" sz="1800" kern="1200" dirty="0">
                          <a:solidFill>
                            <a:schemeClr val="dk1"/>
                          </a:solidFill>
                          <a:latin typeface="+mn-lt"/>
                          <a:ea typeface="+mn-ea"/>
                          <a:cs typeface="+mn-cs"/>
                        </a:rPr>
                        <a:t>Tiếp xúc với biến thể giải phẫu động mạch.</a:t>
                      </a:r>
                    </a:p>
                    <a:p>
                      <a:endParaRPr lang="vi-VN" dirty="0">
                        <a:latin typeface="+mn-lt"/>
                      </a:endParaRPr>
                    </a:p>
                  </a:txBody>
                  <a:tcPr/>
                </a:tc>
                <a:tc>
                  <a:txBody>
                    <a:bodyPr/>
                    <a:lstStyle/>
                    <a:p>
                      <a:r>
                        <a:rPr lang="en-US">
                          <a:latin typeface="Arial" panose="020B0604020202020204" pitchFamily="34" charset="0"/>
                          <a:cs typeface="Arial" panose="020B0604020202020204" pitchFamily="34" charset="0"/>
                        </a:rPr>
                        <a:t>Tiếp xúc &gt; 180 độ ĐMMTTT, ĐMTT</a:t>
                      </a:r>
                      <a:endParaRPr lang="vi-VN">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20254927"/>
                  </a:ext>
                </a:extLst>
              </a:tr>
              <a:tr h="1731684">
                <a:tc>
                  <a:txBody>
                    <a:bodyPr/>
                    <a:lstStyle/>
                    <a:p>
                      <a:r>
                        <a:rPr lang="en-US">
                          <a:latin typeface="Arial" panose="020B0604020202020204" pitchFamily="34" charset="0"/>
                          <a:cs typeface="Arial" panose="020B0604020202020204" pitchFamily="34" charset="0"/>
                        </a:rPr>
                        <a:t>Tĩnh mạch</a:t>
                      </a:r>
                      <a:endParaRPr lang="vi-VN">
                        <a:latin typeface="Arial" panose="020B0604020202020204" pitchFamily="34" charset="0"/>
                        <a:cs typeface="Arial" panose="020B0604020202020204" pitchFamily="34" charset="0"/>
                      </a:endParaRPr>
                    </a:p>
                  </a:txBody>
                  <a:tcPr/>
                </a:tc>
                <a:tc>
                  <a:txBody>
                    <a:bodyPr/>
                    <a:lstStyle/>
                    <a:p>
                      <a:r>
                        <a:rPr lang="en-US">
                          <a:latin typeface="Arial" panose="020B0604020202020204" pitchFamily="34" charset="0"/>
                          <a:cs typeface="Arial" panose="020B0604020202020204" pitchFamily="34" charset="0"/>
                        </a:rPr>
                        <a:t>Không tiếp xúc tĩnh mạch (TMC, TMMTTT)  hoặc tiếp xúc dưới 180 độ mà không làm biến dạng chu vi </a:t>
                      </a:r>
                      <a:endParaRPr lang="vi-VN">
                        <a:latin typeface="Arial" panose="020B0604020202020204" pitchFamily="34" charset="0"/>
                        <a:cs typeface="Arial" panose="020B0604020202020204" pitchFamily="34" charset="0"/>
                      </a:endParaRPr>
                    </a:p>
                  </a:txBody>
                  <a:tcPr/>
                </a:tc>
                <a:tc>
                  <a:txBody>
                    <a:bodyPr/>
                    <a:lstStyle/>
                    <a:p>
                      <a:r>
                        <a:rPr lang="vi-VN">
                          <a:latin typeface="+mn-lt"/>
                        </a:rPr>
                        <a:t>Tiếp xúc với TMMTTT hoặc TMC &gt; 180 độ, tiếp xúc ≤ 180 độ với biến dạng chu vi tĩnh mạch hoặc huyết khối tĩnh mạch đoạn ngắn có khả năng cắt nối được. </a:t>
                      </a:r>
                    </a:p>
                  </a:txBody>
                  <a:tcPr/>
                </a:tc>
                <a:tc>
                  <a:txBody>
                    <a:bodyPr/>
                    <a:lstStyle/>
                    <a:p>
                      <a:r>
                        <a:rPr lang="en-US" dirty="0" err="1">
                          <a:latin typeface="Arial" panose="020B0604020202020204" pitchFamily="34" charset="0"/>
                          <a:cs typeface="Arial" panose="020B0604020202020204" pitchFamily="34" charset="0"/>
                        </a:rPr>
                        <a:t>Không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tạo</a:t>
                      </a:r>
                      <a:r>
                        <a:rPr lang="en-US" dirty="0">
                          <a:latin typeface="Arial" panose="020B0604020202020204" pitchFamily="34" charset="0"/>
                          <a:cs typeface="Arial" panose="020B0604020202020204" pitchFamily="34" charset="0"/>
                        </a:rPr>
                        <a:t> </a:t>
                      </a:r>
                      <a:r>
                        <a:rPr lang="vi-VN" dirty="0">
                          <a:latin typeface="Arial" panose="020B0604020202020204" pitchFamily="34" charset="0"/>
                          <a:cs typeface="Arial" panose="020B0604020202020204" pitchFamily="34" charset="0"/>
                        </a:rPr>
                        <a:t>TM</a:t>
                      </a:r>
                      <a:r>
                        <a:rPr lang="en-US" dirty="0">
                          <a:latin typeface="Arial" panose="020B0604020202020204" pitchFamily="34" charset="0"/>
                          <a:cs typeface="Arial" panose="020B0604020202020204" pitchFamily="34" charset="0"/>
                        </a:rPr>
                        <a:t>MTTT, TMC do u </a:t>
                      </a:r>
                      <a:r>
                        <a:rPr lang="en-US" dirty="0" err="1">
                          <a:latin typeface="Arial" panose="020B0604020202020204" pitchFamily="34" charset="0"/>
                          <a:cs typeface="Arial" panose="020B0604020202020204" pitchFamily="34" charset="0"/>
                        </a:rPr>
                        <a:t>xâm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lấn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hoắc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gây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tắc</a:t>
                      </a:r>
                      <a:endParaRPr lang="vi-V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94648892"/>
                  </a:ext>
                </a:extLst>
              </a:tr>
            </a:tbl>
          </a:graphicData>
        </a:graphic>
      </p:graphicFrame>
      <p:sp>
        <p:nvSpPr>
          <p:cNvPr id="6" name="Hộp Văn bản 5">
            <a:extLst>
              <a:ext uri="{FF2B5EF4-FFF2-40B4-BE49-F238E27FC236}">
                <a16:creationId xmlns:a16="http://schemas.microsoft.com/office/drawing/2014/main" id="{B9521BB9-8E5A-B810-DDAC-AA48F883B12C}"/>
              </a:ext>
            </a:extLst>
          </p:cNvPr>
          <p:cNvSpPr txBox="1"/>
          <p:nvPr/>
        </p:nvSpPr>
        <p:spPr>
          <a:xfrm>
            <a:off x="0" y="6396335"/>
            <a:ext cx="9326336" cy="553998"/>
          </a:xfrm>
          <a:prstGeom prst="rect">
            <a:avLst/>
          </a:prstGeom>
          <a:noFill/>
        </p:spPr>
        <p:txBody>
          <a:bodyPr wrap="square">
            <a:spAutoFit/>
          </a:bodyPr>
          <a:lstStyle/>
          <a:p>
            <a:pPr algn="l"/>
            <a:r>
              <a:rPr lang="en-US" sz="1000" b="0" i="0">
                <a:effectLst/>
                <a:latin typeface="Arial" panose="020B0604020202020204" pitchFamily="34" charset="0"/>
                <a:cs typeface="Arial" panose="020B0604020202020204" pitchFamily="34" charset="0"/>
              </a:rPr>
              <a:t>National Comprehensive Cancer Network (NCCN). NCCN clinical practice guidelines in oncology.</a:t>
            </a:r>
          </a:p>
          <a:p>
            <a:br>
              <a:rPr lang="en-US" sz="1000" b="0" i="0">
                <a:solidFill>
                  <a:srgbClr val="1C1E21"/>
                </a:solidFill>
                <a:effectLst/>
                <a:latin typeface="Arial" panose="020B0604020202020204" pitchFamily="34" charset="0"/>
                <a:cs typeface="Arial" panose="020B0604020202020204" pitchFamily="34" charset="0"/>
              </a:rPr>
            </a:br>
            <a:endParaRPr lang="vi-VN" sz="1000">
              <a:latin typeface="Arial" panose="020B0604020202020204" pitchFamily="34" charset="0"/>
              <a:cs typeface="Arial" panose="020B0604020202020204" pitchFamily="34" charset="0"/>
            </a:endParaRPr>
          </a:p>
        </p:txBody>
      </p:sp>
      <p:sp>
        <p:nvSpPr>
          <p:cNvPr id="8" name="Hộp Văn bản 7">
            <a:extLst>
              <a:ext uri="{FF2B5EF4-FFF2-40B4-BE49-F238E27FC236}">
                <a16:creationId xmlns:a16="http://schemas.microsoft.com/office/drawing/2014/main" id="{7DB6E6E5-4F69-1609-AEA4-85903517C7FA}"/>
              </a:ext>
            </a:extLst>
          </p:cNvPr>
          <p:cNvSpPr txBox="1"/>
          <p:nvPr/>
        </p:nvSpPr>
        <p:spPr>
          <a:xfrm>
            <a:off x="597876" y="5750004"/>
            <a:ext cx="10928887" cy="646331"/>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ĐMTT: động mạch thân tạng, ĐMGC: động mạch gan chung,  ĐMMTTT: động mạch mạc treo tràng trên, TMC: tĩnh mạch cửa, TMMTTT: tĩnh mạch mạc treo tràng trên</a:t>
            </a:r>
            <a:endParaRPr lang="vi-VN">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84194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01718668-B734-4583-3136-D3A86F75358C}"/>
              </a:ext>
            </a:extLst>
          </p:cNvPr>
          <p:cNvSpPr txBox="1"/>
          <p:nvPr/>
        </p:nvSpPr>
        <p:spPr>
          <a:xfrm>
            <a:off x="178895" y="924870"/>
            <a:ext cx="6679516" cy="2585323"/>
          </a:xfrm>
          <a:prstGeom prst="rect">
            <a:avLst/>
          </a:prstGeom>
          <a:solidFill>
            <a:schemeClr val="bg1">
              <a:lumMod val="95000"/>
              <a:alpha val="50000"/>
            </a:schemeClr>
          </a:solidFill>
        </p:spPr>
        <p:txBody>
          <a:bodyPr wrap="square" rtlCol="0">
            <a:spAutoFit/>
          </a:bodyPr>
          <a:lstStyle/>
          <a:p>
            <a:r>
              <a:rPr lang="vi-VN" b="1" u="sng" dirty="0"/>
              <a:t>Đánh giá xâm lấn:</a:t>
            </a:r>
          </a:p>
          <a:p>
            <a:r>
              <a:rPr lang="vi-VN" u="sng" dirty="0"/>
              <a:t>CT bụng: </a:t>
            </a:r>
          </a:p>
          <a:p>
            <a:pPr marL="285750" indent="-285750">
              <a:buFontTx/>
              <a:buChar char="-"/>
            </a:pPr>
            <a:r>
              <a:rPr lang="vi-VN" dirty="0"/>
              <a:t>Độ nhạy 90% trong đánh giá xâm lấn mạch máu [1] </a:t>
            </a:r>
          </a:p>
          <a:p>
            <a:pPr marL="285750" indent="-285750">
              <a:buFontTx/>
              <a:buChar char="-"/>
            </a:pPr>
            <a:r>
              <a:rPr lang="vi-VN" dirty="0"/>
              <a:t>Đối với u không thể cắt được, PPV 89-100% [2]</a:t>
            </a:r>
          </a:p>
          <a:p>
            <a:pPr marL="285750" indent="-285750">
              <a:buFontTx/>
              <a:buChar char="-"/>
            </a:pPr>
            <a:r>
              <a:rPr lang="vi-VN" dirty="0"/>
              <a:t>Đối với u có thể cắt được, PPV 45-79% [2]</a:t>
            </a:r>
          </a:p>
          <a:p>
            <a:r>
              <a:rPr lang="vi-VN" u="sng" dirty="0"/>
              <a:t>MRI bụng</a:t>
            </a:r>
            <a:r>
              <a:rPr lang="vi-VN" dirty="0"/>
              <a:t>: chưa có bằng chứng cho thấy tốt hơn CT [3]</a:t>
            </a:r>
          </a:p>
          <a:p>
            <a:r>
              <a:rPr lang="vi-VN" u="sng" dirty="0"/>
              <a:t>EUS</a:t>
            </a:r>
            <a:r>
              <a:rPr lang="vi-VN" dirty="0"/>
              <a:t>: đánh giá tình trạng xâm lấn tốt hơn CT [2] nhưng NCCN không khuyến cáo trong u tụy</a:t>
            </a:r>
            <a:endParaRPr lang="vi-VN" dirty="0">
              <a:highlight>
                <a:srgbClr val="FFFF00"/>
              </a:highlight>
            </a:endParaRPr>
          </a:p>
          <a:p>
            <a:r>
              <a:rPr lang="vi-VN" dirty="0">
                <a:highlight>
                  <a:srgbClr val="FFFF00"/>
                </a:highlight>
              </a:rPr>
              <a:t>- Đánh giá di căn xa dở hơn CT [3]</a:t>
            </a:r>
            <a:endParaRPr lang="en-US" dirty="0">
              <a:highlight>
                <a:srgbClr val="FFFF00"/>
              </a:highlight>
            </a:endParaRPr>
          </a:p>
        </p:txBody>
      </p:sp>
      <p:sp>
        <p:nvSpPr>
          <p:cNvPr id="10" name="Freeform: Shape 16">
            <a:extLst>
              <a:ext uri="{FF2B5EF4-FFF2-40B4-BE49-F238E27FC236}">
                <a16:creationId xmlns:a16="http://schemas.microsoft.com/office/drawing/2014/main" id="{1A6B066F-D778-86DA-73D0-AFBFC1FF5249}"/>
              </a:ext>
            </a:extLst>
          </p:cNvPr>
          <p:cNvSpPr/>
          <p:nvPr/>
        </p:nvSpPr>
        <p:spPr>
          <a:xfrm rot="10800000">
            <a:off x="5212079" y="-15498"/>
            <a:ext cx="6979917" cy="4915504"/>
          </a:xfrm>
          <a:custGeom>
            <a:avLst/>
            <a:gdLst>
              <a:gd name="connsiteX0" fmla="*/ 4260647 w 4260647"/>
              <a:gd name="connsiteY0" fmla="*/ 4915504 h 4915504"/>
              <a:gd name="connsiteX1" fmla="*/ 0 w 4260647"/>
              <a:gd name="connsiteY1" fmla="*/ 4915504 h 4915504"/>
              <a:gd name="connsiteX2" fmla="*/ 0 w 4260647"/>
              <a:gd name="connsiteY2" fmla="*/ 2541 h 4915504"/>
              <a:gd name="connsiteX3" fmla="*/ 753 w 4260647"/>
              <a:gd name="connsiteY3" fmla="*/ 2348 h 4915504"/>
              <a:gd name="connsiteX4" fmla="*/ 52945 w 4260647"/>
              <a:gd name="connsiteY4" fmla="*/ 674 h 4915504"/>
              <a:gd name="connsiteX5" fmla="*/ 504441 w 4260647"/>
              <a:gd name="connsiteY5" fmla="*/ 470286 h 4915504"/>
              <a:gd name="connsiteX6" fmla="*/ 961863 w 4260647"/>
              <a:gd name="connsiteY6" fmla="*/ 3422670 h 4915504"/>
              <a:gd name="connsiteX7" fmla="*/ 4052727 w 4260647"/>
              <a:gd name="connsiteY7" fmla="*/ 4678281 h 4915504"/>
              <a:gd name="connsiteX8" fmla="*/ 4182626 w 4260647"/>
              <a:gd name="connsiteY8" fmla="*/ 4809547 h 491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0647" h="4915504">
                <a:moveTo>
                  <a:pt x="4260647" y="4915504"/>
                </a:moveTo>
                <a:lnTo>
                  <a:pt x="0" y="4915504"/>
                </a:lnTo>
                <a:lnTo>
                  <a:pt x="0" y="2541"/>
                </a:lnTo>
                <a:lnTo>
                  <a:pt x="753" y="2348"/>
                </a:lnTo>
                <a:cubicBezTo>
                  <a:pt x="17819" y="-62"/>
                  <a:pt x="35256" y="-613"/>
                  <a:pt x="52945" y="674"/>
                </a:cubicBezTo>
                <a:cubicBezTo>
                  <a:pt x="212145" y="12257"/>
                  <a:pt x="391718" y="172820"/>
                  <a:pt x="504441" y="470286"/>
                </a:cubicBezTo>
                <a:cubicBezTo>
                  <a:pt x="704835" y="999113"/>
                  <a:pt x="370481" y="2721338"/>
                  <a:pt x="961863" y="3422670"/>
                </a:cubicBezTo>
                <a:cubicBezTo>
                  <a:pt x="1553243" y="4124002"/>
                  <a:pt x="3448277" y="4155110"/>
                  <a:pt x="4052727" y="4678281"/>
                </a:cubicBezTo>
                <a:cubicBezTo>
                  <a:pt x="4099949" y="4719154"/>
                  <a:pt x="4143137" y="4763099"/>
                  <a:pt x="4182626" y="4809547"/>
                </a:cubicBezTo>
                <a:close/>
              </a:path>
            </a:pathLst>
          </a:custGeom>
          <a:gradFill>
            <a:gsLst>
              <a:gs pos="10000">
                <a:schemeClr val="bg1">
                  <a:lumMod val="85000"/>
                  <a:alpha val="10000"/>
                </a:schemeClr>
              </a:gs>
              <a:gs pos="100000">
                <a:schemeClr val="bg1">
                  <a:lumMod val="95000"/>
                  <a:alpha val="5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grpSp>
        <p:nvGrpSpPr>
          <p:cNvPr id="11" name="Group 184">
            <a:extLst>
              <a:ext uri="{FF2B5EF4-FFF2-40B4-BE49-F238E27FC236}">
                <a16:creationId xmlns:a16="http://schemas.microsoft.com/office/drawing/2014/main" id="{31053A14-0F31-B1CD-A5A0-42A27645A2A8}"/>
              </a:ext>
            </a:extLst>
          </p:cNvPr>
          <p:cNvGrpSpPr/>
          <p:nvPr/>
        </p:nvGrpSpPr>
        <p:grpSpPr>
          <a:xfrm>
            <a:off x="9743472" y="139207"/>
            <a:ext cx="1165214" cy="931489"/>
            <a:chOff x="10053740" y="592613"/>
            <a:chExt cx="1072349" cy="857252"/>
          </a:xfrm>
        </p:grpSpPr>
        <p:sp>
          <p:nvSpPr>
            <p:cNvPr id="12" name="Freeform: Shape 182">
              <a:extLst>
                <a:ext uri="{FF2B5EF4-FFF2-40B4-BE49-F238E27FC236}">
                  <a16:creationId xmlns:a16="http://schemas.microsoft.com/office/drawing/2014/main" id="{E0B21156-4418-1389-E015-FBD724A21936}"/>
                </a:ext>
              </a:extLst>
            </p:cNvPr>
            <p:cNvSpPr/>
            <p:nvPr/>
          </p:nvSpPr>
          <p:spPr>
            <a:xfrm>
              <a:off x="10419674" y="890707"/>
              <a:ext cx="706415" cy="559158"/>
            </a:xfrm>
            <a:custGeom>
              <a:avLst/>
              <a:gdLst>
                <a:gd name="connsiteX0" fmla="*/ 177502 w 704333"/>
                <a:gd name="connsiteY0" fmla="*/ 49126 h 580325"/>
                <a:gd name="connsiteX1" fmla="*/ 6052 w 704333"/>
                <a:gd name="connsiteY1" fmla="*/ 426316 h 580325"/>
                <a:gd name="connsiteX2" fmla="*/ 428962 w 704333"/>
                <a:gd name="connsiteY2" fmla="*/ 574906 h 580325"/>
                <a:gd name="connsiteX3" fmla="*/ 703282 w 704333"/>
                <a:gd name="connsiteY3" fmla="*/ 254866 h 580325"/>
                <a:gd name="connsiteX4" fmla="*/ 508972 w 704333"/>
                <a:gd name="connsiteY4" fmla="*/ 71986 h 580325"/>
                <a:gd name="connsiteX5" fmla="*/ 154642 w 704333"/>
                <a:gd name="connsiteY5" fmla="*/ 3406 h 580325"/>
                <a:gd name="connsiteX6" fmla="*/ 177502 w 704333"/>
                <a:gd name="connsiteY6" fmla="*/ 49126 h 580325"/>
                <a:gd name="connsiteX0" fmla="*/ 179584 w 706415"/>
                <a:gd name="connsiteY0" fmla="*/ 27959 h 559158"/>
                <a:gd name="connsiteX1" fmla="*/ 8134 w 706415"/>
                <a:gd name="connsiteY1" fmla="*/ 405149 h 559158"/>
                <a:gd name="connsiteX2" fmla="*/ 431044 w 706415"/>
                <a:gd name="connsiteY2" fmla="*/ 553739 h 559158"/>
                <a:gd name="connsiteX3" fmla="*/ 705364 w 706415"/>
                <a:gd name="connsiteY3" fmla="*/ 233699 h 559158"/>
                <a:gd name="connsiteX4" fmla="*/ 511054 w 706415"/>
                <a:gd name="connsiteY4" fmla="*/ 50819 h 559158"/>
                <a:gd name="connsiteX5" fmla="*/ 179584 w 706415"/>
                <a:gd name="connsiteY5" fmla="*/ 27959 h 55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415" h="559158">
                  <a:moveTo>
                    <a:pt x="179584" y="27959"/>
                  </a:moveTo>
                  <a:cubicBezTo>
                    <a:pt x="95764" y="87014"/>
                    <a:pt x="-33776" y="317519"/>
                    <a:pt x="8134" y="405149"/>
                  </a:cubicBezTo>
                  <a:cubicBezTo>
                    <a:pt x="50044" y="492779"/>
                    <a:pt x="314839" y="582314"/>
                    <a:pt x="431044" y="553739"/>
                  </a:cubicBezTo>
                  <a:cubicBezTo>
                    <a:pt x="547249" y="525164"/>
                    <a:pt x="692029" y="317519"/>
                    <a:pt x="705364" y="233699"/>
                  </a:cubicBezTo>
                  <a:cubicBezTo>
                    <a:pt x="718699" y="149879"/>
                    <a:pt x="602494" y="92729"/>
                    <a:pt x="511054" y="50819"/>
                  </a:cubicBezTo>
                  <a:cubicBezTo>
                    <a:pt x="423424" y="16529"/>
                    <a:pt x="263404" y="-31096"/>
                    <a:pt x="179584" y="27959"/>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sp>
          <p:nvSpPr>
            <p:cNvPr id="13" name="Freeform: Shape 183">
              <a:extLst>
                <a:ext uri="{FF2B5EF4-FFF2-40B4-BE49-F238E27FC236}">
                  <a16:creationId xmlns:a16="http://schemas.microsoft.com/office/drawing/2014/main" id="{EF9B4634-329E-40D1-5F10-A136022896FA}"/>
                </a:ext>
              </a:extLst>
            </p:cNvPr>
            <p:cNvSpPr/>
            <p:nvPr/>
          </p:nvSpPr>
          <p:spPr>
            <a:xfrm>
              <a:off x="10053740" y="592613"/>
              <a:ext cx="289173" cy="267730"/>
            </a:xfrm>
            <a:custGeom>
              <a:avLst/>
              <a:gdLst>
                <a:gd name="connsiteX0" fmla="*/ 31917 w 289173"/>
                <a:gd name="connsiteY0" fmla="*/ 21108 h 267730"/>
                <a:gd name="connsiteX1" fmla="*/ 22392 w 289173"/>
                <a:gd name="connsiteY1" fmla="*/ 259233 h 267730"/>
                <a:gd name="connsiteX2" fmla="*/ 284330 w 289173"/>
                <a:gd name="connsiteY2" fmla="*/ 197321 h 267730"/>
                <a:gd name="connsiteX3" fmla="*/ 179555 w 289173"/>
                <a:gd name="connsiteY3" fmla="*/ 30633 h 267730"/>
                <a:gd name="connsiteX4" fmla="*/ 31917 w 289173"/>
                <a:gd name="connsiteY4" fmla="*/ 21108 h 267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173" h="267730">
                  <a:moveTo>
                    <a:pt x="31917" y="21108"/>
                  </a:moveTo>
                  <a:cubicBezTo>
                    <a:pt x="5723" y="59208"/>
                    <a:pt x="-19677" y="229864"/>
                    <a:pt x="22392" y="259233"/>
                  </a:cubicBezTo>
                  <a:cubicBezTo>
                    <a:pt x="64461" y="288602"/>
                    <a:pt x="258136" y="235421"/>
                    <a:pt x="284330" y="197321"/>
                  </a:cubicBezTo>
                  <a:cubicBezTo>
                    <a:pt x="310524" y="159221"/>
                    <a:pt x="224005" y="58414"/>
                    <a:pt x="179555" y="30633"/>
                  </a:cubicBezTo>
                  <a:cubicBezTo>
                    <a:pt x="135105" y="2852"/>
                    <a:pt x="58111" y="-16992"/>
                    <a:pt x="31917" y="21108"/>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grpSp>
      <p:sp>
        <p:nvSpPr>
          <p:cNvPr id="14" name="Freeform: Shape 14">
            <a:extLst>
              <a:ext uri="{FF2B5EF4-FFF2-40B4-BE49-F238E27FC236}">
                <a16:creationId xmlns:a16="http://schemas.microsoft.com/office/drawing/2014/main" id="{5F4FEDBC-4514-A78D-2345-96D7E4E8C587}"/>
              </a:ext>
            </a:extLst>
          </p:cNvPr>
          <p:cNvSpPr/>
          <p:nvPr/>
        </p:nvSpPr>
        <p:spPr>
          <a:xfrm>
            <a:off x="2" y="4404166"/>
            <a:ext cx="3904341" cy="2453834"/>
          </a:xfrm>
          <a:custGeom>
            <a:avLst/>
            <a:gdLst>
              <a:gd name="connsiteX0" fmla="*/ 82743 w 7167829"/>
              <a:gd name="connsiteY0" fmla="*/ 504 h 4504899"/>
              <a:gd name="connsiteX1" fmla="*/ 788343 w 7167829"/>
              <a:gd name="connsiteY1" fmla="*/ 351999 h 4504899"/>
              <a:gd name="connsiteX2" fmla="*/ 1503205 w 7167829"/>
              <a:gd name="connsiteY2" fmla="*/ 2561799 h 4504899"/>
              <a:gd name="connsiteX3" fmla="*/ 6333627 w 7167829"/>
              <a:gd name="connsiteY3" fmla="*/ 3501599 h 4504899"/>
              <a:gd name="connsiteX4" fmla="*/ 7163377 w 7167829"/>
              <a:gd name="connsiteY4" fmla="*/ 4458750 h 4504899"/>
              <a:gd name="connsiteX5" fmla="*/ 7167829 w 7167829"/>
              <a:gd name="connsiteY5" fmla="*/ 4504899 h 4504899"/>
              <a:gd name="connsiteX6" fmla="*/ 0 w 7167829"/>
              <a:gd name="connsiteY6" fmla="*/ 4504899 h 4504899"/>
              <a:gd name="connsiteX7" fmla="*/ 0 w 7167829"/>
              <a:gd name="connsiteY7" fmla="*/ 1902 h 4504899"/>
              <a:gd name="connsiteX8" fmla="*/ 1177 w 7167829"/>
              <a:gd name="connsiteY8" fmla="*/ 1757 h 4504899"/>
              <a:gd name="connsiteX9" fmla="*/ 82743 w 7167829"/>
              <a:gd name="connsiteY9" fmla="*/ 504 h 450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67829" h="4504899">
                <a:moveTo>
                  <a:pt x="82743" y="504"/>
                </a:moveTo>
                <a:cubicBezTo>
                  <a:pt x="331541" y="9174"/>
                  <a:pt x="612180" y="129352"/>
                  <a:pt x="788343" y="351999"/>
                </a:cubicBezTo>
                <a:cubicBezTo>
                  <a:pt x="1101521" y="747816"/>
                  <a:pt x="578990" y="2036866"/>
                  <a:pt x="1503205" y="2561799"/>
                </a:cubicBezTo>
                <a:cubicBezTo>
                  <a:pt x="2427419" y="3086732"/>
                  <a:pt x="5388989" y="3110016"/>
                  <a:pt x="6333627" y="3501599"/>
                </a:cubicBezTo>
                <a:cubicBezTo>
                  <a:pt x="6924026" y="3746339"/>
                  <a:pt x="7110853" y="4138253"/>
                  <a:pt x="7163377" y="4458750"/>
                </a:cubicBezTo>
                <a:lnTo>
                  <a:pt x="7167829" y="4504899"/>
                </a:lnTo>
                <a:lnTo>
                  <a:pt x="0" y="4504899"/>
                </a:lnTo>
                <a:lnTo>
                  <a:pt x="0" y="1902"/>
                </a:lnTo>
                <a:lnTo>
                  <a:pt x="1177" y="1757"/>
                </a:lnTo>
                <a:cubicBezTo>
                  <a:pt x="27848" y="-46"/>
                  <a:pt x="55099" y="-459"/>
                  <a:pt x="82743" y="504"/>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sp>
        <p:nvSpPr>
          <p:cNvPr id="2" name="Tiêu đề 1">
            <a:extLst>
              <a:ext uri="{FF2B5EF4-FFF2-40B4-BE49-F238E27FC236}">
                <a16:creationId xmlns:a16="http://schemas.microsoft.com/office/drawing/2014/main" id="{C10C4D63-606F-0638-1DED-5A02C169F4BF}"/>
              </a:ext>
            </a:extLst>
          </p:cNvPr>
          <p:cNvSpPr>
            <a:spLocks noGrp="1"/>
          </p:cNvSpPr>
          <p:nvPr>
            <p:ph type="title"/>
          </p:nvPr>
        </p:nvSpPr>
        <p:spPr/>
        <p:txBody>
          <a:bodyPr>
            <a:normAutofit/>
          </a:bodyPr>
          <a:lstStyle/>
          <a:p>
            <a:r>
              <a:rPr lang="vi-VN" sz="3200" dirty="0">
                <a:latin typeface="Arial" panose="020B0604020202020204" pitchFamily="34" charset="0"/>
                <a:cs typeface="Arial" panose="020B0604020202020204" pitchFamily="34" charset="0"/>
              </a:rPr>
              <a:t>2. Đánh giá xâm lấn, di căn</a:t>
            </a:r>
          </a:p>
        </p:txBody>
      </p:sp>
      <p:sp>
        <p:nvSpPr>
          <p:cNvPr id="5" name="Hộp Văn bản 4">
            <a:extLst>
              <a:ext uri="{FF2B5EF4-FFF2-40B4-BE49-F238E27FC236}">
                <a16:creationId xmlns:a16="http://schemas.microsoft.com/office/drawing/2014/main" id="{65EEF70B-A428-117F-8E70-2BD97CD5E3CE}"/>
              </a:ext>
            </a:extLst>
          </p:cNvPr>
          <p:cNvSpPr txBox="1"/>
          <p:nvPr/>
        </p:nvSpPr>
        <p:spPr>
          <a:xfrm>
            <a:off x="178895" y="5992285"/>
            <a:ext cx="10609897" cy="1015663"/>
          </a:xfrm>
          <a:prstGeom prst="rect">
            <a:avLst/>
          </a:prstGeom>
          <a:noFill/>
        </p:spPr>
        <p:txBody>
          <a:bodyPr wrap="square">
            <a:spAutoFit/>
          </a:bodyPr>
          <a:lstStyle/>
          <a:p>
            <a:r>
              <a:rPr lang="vi-VN" sz="1000" dirty="0">
                <a:latin typeface="Arial" panose="020B0604020202020204" pitchFamily="34" charset="0"/>
                <a:cs typeface="Arial" panose="020B0604020202020204" pitchFamily="34" charset="0"/>
              </a:rPr>
              <a:t>[1] Katherin E. Poruk, John L Cameron (2019). Pancreatic and periampullary cancer, in </a:t>
            </a:r>
            <a:r>
              <a:rPr lang="en-US" sz="1000" dirty="0">
                <a:effectLst/>
                <a:latin typeface="Arial" panose="020B0604020202020204" pitchFamily="34" charset="0"/>
                <a:cs typeface="Arial" panose="020B0604020202020204" pitchFamily="34" charset="0"/>
              </a:rPr>
              <a:t>Shackelford’s Surgery of the Alimentary Tract 8th edit.</a:t>
            </a:r>
            <a:endParaRPr lang="vi-VN" sz="1000" dirty="0">
              <a:effectLst/>
              <a:latin typeface="Arial" panose="020B0604020202020204" pitchFamily="34" charset="0"/>
              <a:cs typeface="Arial" panose="020B0604020202020204" pitchFamily="34" charset="0"/>
            </a:endParaRPr>
          </a:p>
          <a:p>
            <a:r>
              <a:rPr lang="vi-VN" sz="1000" dirty="0">
                <a:latin typeface="Arial" panose="020B0604020202020204" pitchFamily="34" charset="0"/>
                <a:cs typeface="Arial" panose="020B0604020202020204" pitchFamily="34" charset="0"/>
              </a:rPr>
              <a:t>[2]</a:t>
            </a:r>
            <a:r>
              <a:rPr lang="en-US" sz="1000" dirty="0">
                <a:latin typeface="Arial" panose="020B0604020202020204" pitchFamily="34" charset="0"/>
                <a:cs typeface="Arial" panose="020B0604020202020204" pitchFamily="34" charset="0"/>
              </a:rPr>
              <a:t> Phan Minh </a:t>
            </a:r>
            <a:r>
              <a:rPr lang="en-US" sz="1000" dirty="0" err="1">
                <a:latin typeface="Arial" panose="020B0604020202020204" pitchFamily="34" charset="0"/>
                <a:cs typeface="Arial" panose="020B0604020202020204" pitchFamily="34" charset="0"/>
              </a:rPr>
              <a:t>Trí</a:t>
            </a:r>
            <a:r>
              <a:rPr lang="en-US" sz="1000" dirty="0">
                <a:latin typeface="Arial" panose="020B0604020202020204" pitchFamily="34" charset="0"/>
                <a:cs typeface="Arial" panose="020B0604020202020204" pitchFamily="34" charset="0"/>
              </a:rPr>
              <a:t>. Ung </a:t>
            </a:r>
            <a:r>
              <a:rPr lang="en-US" sz="1000" dirty="0" err="1">
                <a:latin typeface="Arial" panose="020B0604020202020204" pitchFamily="34" charset="0"/>
                <a:cs typeface="Arial" panose="020B0604020202020204" pitchFamily="34" charset="0"/>
              </a:rPr>
              <a:t>thư</a:t>
            </a: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quanh</a:t>
            </a: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bóng</a:t>
            </a: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vater</a:t>
            </a: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Bệnh</a:t>
            </a: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học</a:t>
            </a: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Ngoại</a:t>
            </a:r>
            <a:r>
              <a:rPr lang="en-US" sz="1000" dirty="0">
                <a:latin typeface="Arial" panose="020B0604020202020204" pitchFamily="34" charset="0"/>
                <a:cs typeface="Arial" panose="020B0604020202020204" pitchFamily="34" charset="0"/>
              </a:rPr>
              <a:t> khao </a:t>
            </a:r>
            <a:r>
              <a:rPr lang="en-US" sz="1000" dirty="0" err="1">
                <a:latin typeface="Arial" panose="020B0604020202020204" pitchFamily="34" charset="0"/>
                <a:cs typeface="Arial" panose="020B0604020202020204" pitchFamily="34" charset="0"/>
              </a:rPr>
              <a:t>Tiêu</a:t>
            </a: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hóa</a:t>
            </a:r>
            <a:r>
              <a:rPr lang="en-US" sz="1000" dirty="0">
                <a:latin typeface="Arial" panose="020B0604020202020204" pitchFamily="34" charset="0"/>
                <a:cs typeface="Arial" panose="020B0604020202020204" pitchFamily="34" charset="0"/>
              </a:rPr>
              <a:t>. 2021</a:t>
            </a:r>
            <a:endParaRPr lang="vi-VN" sz="1000" dirty="0">
              <a:latin typeface="Arial" panose="020B0604020202020204" pitchFamily="34" charset="0"/>
              <a:cs typeface="Arial" panose="020B0604020202020204" pitchFamily="34" charset="0"/>
            </a:endParaRPr>
          </a:p>
          <a:p>
            <a:r>
              <a:rPr lang="vi-VN" sz="1000" dirty="0">
                <a:latin typeface="Arial" panose="020B0604020202020204" pitchFamily="34" charset="0"/>
                <a:cs typeface="Arial" panose="020B0604020202020204" pitchFamily="34" charset="0"/>
              </a:rPr>
              <a:t>[3]</a:t>
            </a:r>
            <a:r>
              <a:rPr lang="en-US" sz="1000" dirty="0">
                <a:latin typeface="Arial" panose="020B0604020202020204" pitchFamily="34" charset="0"/>
                <a:cs typeface="Arial" panose="020B0604020202020204" pitchFamily="34" charset="0"/>
              </a:rPr>
              <a:t> Carlos Castillo. Clinical manifestations, diagnosis, and staging of exocrine pancreatic cancer. </a:t>
            </a:r>
            <a:r>
              <a:rPr lang="en-US" sz="1000" dirty="0" err="1">
                <a:latin typeface="Arial" panose="020B0604020202020204" pitchFamily="34" charset="0"/>
                <a:cs typeface="Arial" panose="020B0604020202020204" pitchFamily="34" charset="0"/>
              </a:rPr>
              <a:t>Uptodate</a:t>
            </a:r>
            <a:r>
              <a:rPr lang="en-US" sz="1000" dirty="0">
                <a:latin typeface="Arial" panose="020B0604020202020204" pitchFamily="34" charset="0"/>
                <a:cs typeface="Arial" panose="020B0604020202020204" pitchFamily="34" charset="0"/>
              </a:rPr>
              <a:t> 2022.</a:t>
            </a:r>
          </a:p>
          <a:p>
            <a:r>
              <a:rPr lang="en-US" sz="1000" dirty="0">
                <a:latin typeface="Arial" panose="020B0604020202020204" pitchFamily="34" charset="0"/>
                <a:cs typeface="Arial" panose="020B0604020202020204" pitchFamily="34" charset="0"/>
              </a:rPr>
              <a:t>[4] Al-</a:t>
            </a:r>
            <a:r>
              <a:rPr lang="en-US" sz="1000" dirty="0" err="1">
                <a:latin typeface="Arial" panose="020B0604020202020204" pitchFamily="34" charset="0"/>
                <a:cs typeface="Arial" panose="020B0604020202020204" pitchFamily="34" charset="0"/>
              </a:rPr>
              <a:t>Hawary</a:t>
            </a:r>
            <a:r>
              <a:rPr lang="en-US" sz="1000" dirty="0">
                <a:latin typeface="Arial" panose="020B0604020202020204" pitchFamily="34" charset="0"/>
                <a:cs typeface="Arial" panose="020B0604020202020204" pitchFamily="34" charset="0"/>
              </a:rPr>
              <a:t> MM, Francis IR, Chari ST, Fishman EK, Hough DM, Lu DS, </a:t>
            </a:r>
            <a:r>
              <a:rPr lang="en-US" sz="1000" dirty="0" err="1">
                <a:latin typeface="Arial" panose="020B0604020202020204" pitchFamily="34" charset="0"/>
                <a:cs typeface="Arial" panose="020B0604020202020204" pitchFamily="34" charset="0"/>
              </a:rPr>
              <a:t>Macari</a:t>
            </a:r>
            <a:r>
              <a:rPr lang="en-US" sz="1000" dirty="0">
                <a:latin typeface="Arial" panose="020B0604020202020204" pitchFamily="34" charset="0"/>
                <a:cs typeface="Arial" panose="020B0604020202020204" pitchFamily="34" charset="0"/>
              </a:rPr>
              <a:t> M, </a:t>
            </a:r>
            <a:r>
              <a:rPr lang="en-US" sz="1000" dirty="0" err="1">
                <a:latin typeface="Arial" panose="020B0604020202020204" pitchFamily="34" charset="0"/>
                <a:cs typeface="Arial" panose="020B0604020202020204" pitchFamily="34" charset="0"/>
              </a:rPr>
              <a:t>Megibow</a:t>
            </a:r>
            <a:r>
              <a:rPr lang="en-US" sz="1000" dirty="0">
                <a:latin typeface="Arial" panose="020B0604020202020204" pitchFamily="34" charset="0"/>
                <a:cs typeface="Arial" panose="020B0604020202020204" pitchFamily="34" charset="0"/>
              </a:rPr>
              <a:t> AJ, Miller FH, </a:t>
            </a:r>
            <a:r>
              <a:rPr lang="en-US" sz="1000" dirty="0" err="1">
                <a:latin typeface="Arial" panose="020B0604020202020204" pitchFamily="34" charset="0"/>
                <a:cs typeface="Arial" panose="020B0604020202020204" pitchFamily="34" charset="0"/>
              </a:rPr>
              <a:t>Mortele</a:t>
            </a:r>
            <a:r>
              <a:rPr lang="en-US" sz="1000" dirty="0">
                <a:latin typeface="Arial" panose="020B0604020202020204" pitchFamily="34" charset="0"/>
                <a:cs typeface="Arial" panose="020B0604020202020204" pitchFamily="34" charset="0"/>
              </a:rPr>
              <a:t> KJ, Merchant NB, Minter RM, Tamm EP, </a:t>
            </a:r>
            <a:r>
              <a:rPr lang="en-US" sz="1000" dirty="0" err="1">
                <a:latin typeface="Arial" panose="020B0604020202020204" pitchFamily="34" charset="0"/>
                <a:cs typeface="Arial" panose="020B0604020202020204" pitchFamily="34" charset="0"/>
              </a:rPr>
              <a:t>Sahani</a:t>
            </a:r>
            <a:r>
              <a:rPr lang="en-US" sz="1000" dirty="0">
                <a:latin typeface="Arial" panose="020B0604020202020204" pitchFamily="34" charset="0"/>
                <a:cs typeface="Arial" panose="020B0604020202020204" pitchFamily="34" charset="0"/>
              </a:rPr>
              <a:t> DV, Simeone DM. Pancreatic ductal adenocarcinoma radiology reporting template: consensus statement of the society of abdominal radiology and the </a:t>
            </a:r>
            <a:r>
              <a:rPr lang="en-US" sz="1000" dirty="0" err="1">
                <a:latin typeface="Arial" panose="020B0604020202020204" pitchFamily="34" charset="0"/>
                <a:cs typeface="Arial" panose="020B0604020202020204" pitchFamily="34" charset="0"/>
              </a:rPr>
              <a:t>american</a:t>
            </a:r>
            <a:r>
              <a:rPr lang="en-US" sz="1000" dirty="0">
                <a:latin typeface="Arial" panose="020B0604020202020204" pitchFamily="34" charset="0"/>
                <a:cs typeface="Arial" panose="020B0604020202020204" pitchFamily="34" charset="0"/>
              </a:rPr>
              <a:t> pancreatic association. Gastroenterology. </a:t>
            </a:r>
            <a:endParaRPr lang="vi-VN" sz="1000" dirty="0">
              <a:latin typeface="Arial" panose="020B0604020202020204" pitchFamily="34" charset="0"/>
              <a:cs typeface="Arial" panose="020B0604020202020204" pitchFamily="34" charset="0"/>
            </a:endParaRPr>
          </a:p>
          <a:p>
            <a:endParaRPr lang="vi-VN" sz="1000" dirty="0">
              <a:latin typeface="Arial" panose="020B0604020202020204" pitchFamily="34" charset="0"/>
              <a:cs typeface="Arial" panose="020B0604020202020204" pitchFamily="34" charset="0"/>
            </a:endParaRPr>
          </a:p>
        </p:txBody>
      </p:sp>
      <p:pic>
        <p:nvPicPr>
          <p:cNvPr id="4" name="Hình ảnh 5">
            <a:extLst>
              <a:ext uri="{FF2B5EF4-FFF2-40B4-BE49-F238E27FC236}">
                <a16:creationId xmlns:a16="http://schemas.microsoft.com/office/drawing/2014/main" id="{68BAE239-69F1-7A35-D370-D2BCA6AAB743}"/>
              </a:ext>
            </a:extLst>
          </p:cNvPr>
          <p:cNvPicPr>
            <a:picLocks noChangeAspect="1"/>
          </p:cNvPicPr>
          <p:nvPr/>
        </p:nvPicPr>
        <p:blipFill>
          <a:blip r:embed="rId3"/>
          <a:stretch>
            <a:fillRect/>
          </a:stretch>
        </p:blipFill>
        <p:spPr>
          <a:xfrm>
            <a:off x="6858407" y="766906"/>
            <a:ext cx="5333589" cy="4990416"/>
          </a:xfrm>
          <a:prstGeom prst="rect">
            <a:avLst/>
          </a:prstGeom>
        </p:spPr>
      </p:pic>
      <p:pic>
        <p:nvPicPr>
          <p:cNvPr id="6" name="Picture 5">
            <a:extLst>
              <a:ext uri="{FF2B5EF4-FFF2-40B4-BE49-F238E27FC236}">
                <a16:creationId xmlns:a16="http://schemas.microsoft.com/office/drawing/2014/main" id="{815268D8-1219-4904-81D1-2AA9C2B46D78}"/>
              </a:ext>
            </a:extLst>
          </p:cNvPr>
          <p:cNvPicPr>
            <a:picLocks noChangeAspect="1"/>
          </p:cNvPicPr>
          <p:nvPr/>
        </p:nvPicPr>
        <p:blipFill>
          <a:blip r:embed="rId4"/>
          <a:stretch>
            <a:fillRect/>
          </a:stretch>
        </p:blipFill>
        <p:spPr>
          <a:xfrm>
            <a:off x="453420" y="3523392"/>
            <a:ext cx="6130465" cy="2315815"/>
          </a:xfrm>
          <a:prstGeom prst="rect">
            <a:avLst/>
          </a:prstGeom>
        </p:spPr>
      </p:pic>
    </p:spTree>
    <p:extLst>
      <p:ext uri="{BB962C8B-B14F-4D97-AF65-F5344CB8AC3E}">
        <p14:creationId xmlns:p14="http://schemas.microsoft.com/office/powerpoint/2010/main" val="38982184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Hộp Văn bản 8">
            <a:extLst>
              <a:ext uri="{FF2B5EF4-FFF2-40B4-BE49-F238E27FC236}">
                <a16:creationId xmlns:a16="http://schemas.microsoft.com/office/drawing/2014/main" id="{66F9D08F-09A9-93E2-EC27-0E9A05331240}"/>
              </a:ext>
            </a:extLst>
          </p:cNvPr>
          <p:cNvSpPr txBox="1"/>
          <p:nvPr/>
        </p:nvSpPr>
        <p:spPr>
          <a:xfrm>
            <a:off x="1106933" y="1832228"/>
            <a:ext cx="10814133" cy="4196020"/>
          </a:xfrm>
          <a:prstGeom prst="rect">
            <a:avLst/>
          </a:prstGeom>
          <a:solidFill>
            <a:schemeClr val="bg1">
              <a:lumMod val="95000"/>
              <a:alpha val="50000"/>
            </a:schemeClr>
          </a:solidFill>
        </p:spPr>
        <p:txBody>
          <a:bodyPr wrap="square" rtlCol="0">
            <a:spAutoFit/>
          </a:bodyPr>
          <a:lstStyle/>
          <a:p>
            <a:pPr>
              <a:lnSpc>
                <a:spcPct val="150000"/>
              </a:lnSpc>
            </a:pPr>
            <a:r>
              <a:rPr lang="vi-VN" b="1">
                <a:latin typeface="Arial" panose="020B0604020202020204" pitchFamily="34" charset="0"/>
                <a:cs typeface="Arial" panose="020B0604020202020204" pitchFamily="34" charset="0"/>
              </a:rPr>
              <a:t>Đánh giá di căn:</a:t>
            </a:r>
          </a:p>
          <a:p>
            <a:pPr>
              <a:lnSpc>
                <a:spcPct val="150000"/>
              </a:lnSpc>
            </a:pPr>
            <a:r>
              <a:rPr lang="vi-VN">
                <a:latin typeface="Arial" panose="020B0604020202020204" pitchFamily="34" charset="0"/>
                <a:cs typeface="Arial" panose="020B0604020202020204" pitchFamily="34" charset="0"/>
              </a:rPr>
              <a:t>- Hạch di căn: đường kính trục ngắn ≥ 1 cm, hoại tử trung tâm, đậm độ cao hơn nhu mô gan</a:t>
            </a:r>
          </a:p>
          <a:p>
            <a:pPr>
              <a:lnSpc>
                <a:spcPct val="150000"/>
              </a:lnSpc>
            </a:pPr>
            <a:r>
              <a:rPr lang="vi-VN">
                <a:latin typeface="Arial" panose="020B0604020202020204" pitchFamily="34" charset="0"/>
                <a:cs typeface="Arial" panose="020B0604020202020204" pitchFamily="34" charset="0"/>
              </a:rPr>
              <a:t>- Di căn hạch vùng không phải chống chỉ định phẫu thuật</a:t>
            </a:r>
          </a:p>
          <a:p>
            <a:pPr>
              <a:lnSpc>
                <a:spcPct val="150000"/>
              </a:lnSpc>
            </a:pPr>
            <a:r>
              <a:rPr lang="vi-VN">
                <a:latin typeface="Arial" panose="020B0604020202020204" pitchFamily="34" charset="0"/>
                <a:cs typeface="Arial" panose="020B0604020202020204" pitchFamily="34" charset="0"/>
              </a:rPr>
              <a:t>- Di căn xa: gan, phúc mạc, phổi, hạch ngoài hạch vùng,...</a:t>
            </a:r>
          </a:p>
          <a:p>
            <a:pPr>
              <a:lnSpc>
                <a:spcPct val="150000"/>
              </a:lnSpc>
            </a:pPr>
            <a:r>
              <a:rPr lang="vi-VN">
                <a:latin typeface="Arial" panose="020B0604020202020204" pitchFamily="34" charset="0"/>
                <a:cs typeface="Arial" panose="020B0604020202020204" pitchFamily="34" charset="0"/>
              </a:rPr>
              <a:t>   </a:t>
            </a:r>
          </a:p>
          <a:p>
            <a:pPr>
              <a:lnSpc>
                <a:spcPct val="150000"/>
              </a:lnSpc>
            </a:pPr>
            <a:r>
              <a:rPr lang="vi-VN">
                <a:latin typeface="Arial" panose="020B0604020202020204" pitchFamily="34" charset="0"/>
                <a:cs typeface="Arial" panose="020B0604020202020204" pitchFamily="34" charset="0"/>
              </a:rPr>
              <a:t>CT ngực bụng chậu cản quang: </a:t>
            </a:r>
          </a:p>
          <a:p>
            <a:pPr marL="285750" indent="-285750">
              <a:lnSpc>
                <a:spcPct val="150000"/>
              </a:lnSpc>
              <a:buFontTx/>
              <a:buChar char="-"/>
            </a:pPr>
            <a:r>
              <a:rPr lang="vi-VN">
                <a:latin typeface="Arial" panose="020B0604020202020204" pitchFamily="34" charset="0"/>
                <a:cs typeface="Arial" panose="020B0604020202020204" pitchFamily="34" charset="0"/>
              </a:rPr>
              <a:t>Giúp đánh giá di căn hạch, gan, phúc mạc, phổi</a:t>
            </a:r>
          </a:p>
          <a:p>
            <a:pPr marL="285750" indent="-285750">
              <a:lnSpc>
                <a:spcPct val="150000"/>
              </a:lnSpc>
              <a:buFontTx/>
              <a:buChar char="-"/>
            </a:pPr>
            <a:r>
              <a:rPr lang="vi-VN">
                <a:latin typeface="Arial" panose="020B0604020202020204" pitchFamily="34" charset="0"/>
                <a:cs typeface="Arial" panose="020B0604020202020204" pitchFamily="34" charset="0"/>
              </a:rPr>
              <a:t>Độ nhạy 88% và đặc hiệu 89% trong di căn gan [1] </a:t>
            </a:r>
          </a:p>
          <a:p>
            <a:pPr marL="285750" indent="-285750">
              <a:lnSpc>
                <a:spcPct val="150000"/>
              </a:lnSpc>
              <a:buFontTx/>
              <a:buChar char="-"/>
            </a:pPr>
            <a:r>
              <a:rPr lang="vi-VN">
                <a:latin typeface="Arial" panose="020B0604020202020204" pitchFamily="34" charset="0"/>
                <a:cs typeface="Arial" panose="020B0604020202020204" pitchFamily="34" charset="0"/>
              </a:rPr>
              <a:t>Độ nhạy thấp trong phát hiện di căn phúc mạc, nốt di căn nhỏ ở gan [1] </a:t>
            </a:r>
          </a:p>
          <a:p>
            <a:pPr>
              <a:lnSpc>
                <a:spcPct val="150000"/>
              </a:lnSpc>
            </a:pPr>
            <a:r>
              <a:rPr lang="vi-VN">
                <a:latin typeface="Arial" panose="020B0604020202020204" pitchFamily="34" charset="0"/>
                <a:cs typeface="Arial" panose="020B0604020202020204" pitchFamily="34" charset="0"/>
              </a:rPr>
              <a:t>-  NCCN khuyến cáo thực hiện thường quy </a:t>
            </a:r>
          </a:p>
        </p:txBody>
      </p:sp>
      <p:sp>
        <p:nvSpPr>
          <p:cNvPr id="68" name="Freeform: Shape 67">
            <a:extLst>
              <a:ext uri="{FF2B5EF4-FFF2-40B4-BE49-F238E27FC236}">
                <a16:creationId xmlns:a16="http://schemas.microsoft.com/office/drawing/2014/main" id="{23F0C8A8-EBAB-4071-851C-3BBEB54BBBC4}"/>
              </a:ext>
            </a:extLst>
          </p:cNvPr>
          <p:cNvSpPr/>
          <p:nvPr/>
        </p:nvSpPr>
        <p:spPr>
          <a:xfrm>
            <a:off x="-1" y="0"/>
            <a:ext cx="3412395" cy="3793211"/>
          </a:xfrm>
          <a:custGeom>
            <a:avLst/>
            <a:gdLst>
              <a:gd name="connsiteX0" fmla="*/ 0 w 5554878"/>
              <a:gd name="connsiteY0" fmla="*/ 0 h 6174790"/>
              <a:gd name="connsiteX1" fmla="*/ 5436215 w 5554878"/>
              <a:gd name="connsiteY1" fmla="*/ 0 h 6174790"/>
              <a:gd name="connsiteX2" fmla="*/ 5488907 w 5554878"/>
              <a:gd name="connsiteY2" fmla="*/ 59383 h 6174790"/>
              <a:gd name="connsiteX3" fmla="*/ 5397500 w 5554878"/>
              <a:gd name="connsiteY3" fmla="*/ 533400 h 6174790"/>
              <a:gd name="connsiteX4" fmla="*/ 2044700 w 5554878"/>
              <a:gd name="connsiteY4" fmla="*/ 1943100 h 6174790"/>
              <a:gd name="connsiteX5" fmla="*/ 825500 w 5554878"/>
              <a:gd name="connsiteY5" fmla="*/ 3340100 h 6174790"/>
              <a:gd name="connsiteX6" fmla="*/ 723900 w 5554878"/>
              <a:gd name="connsiteY6" fmla="*/ 5702300 h 6174790"/>
              <a:gd name="connsiteX7" fmla="*/ 165100 w 5554878"/>
              <a:gd name="connsiteY7" fmla="*/ 6134894 h 6174790"/>
              <a:gd name="connsiteX8" fmla="*/ 0 w 5554878"/>
              <a:gd name="connsiteY8" fmla="*/ 6174790 h 617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54878" h="6174790">
                <a:moveTo>
                  <a:pt x="0" y="0"/>
                </a:moveTo>
                <a:lnTo>
                  <a:pt x="5436215" y="0"/>
                </a:lnTo>
                <a:lnTo>
                  <a:pt x="5488907" y="59383"/>
                </a:lnTo>
                <a:cubicBezTo>
                  <a:pt x="5596947" y="203208"/>
                  <a:pt x="5576226" y="358378"/>
                  <a:pt x="5397500" y="533400"/>
                </a:cubicBezTo>
                <a:cubicBezTo>
                  <a:pt x="4988983" y="933450"/>
                  <a:pt x="2806700" y="1475317"/>
                  <a:pt x="2044700" y="1943100"/>
                </a:cubicBezTo>
                <a:cubicBezTo>
                  <a:pt x="1282700" y="2410883"/>
                  <a:pt x="1045633" y="2713567"/>
                  <a:pt x="825500" y="3340100"/>
                </a:cubicBezTo>
                <a:cubicBezTo>
                  <a:pt x="605367" y="3966633"/>
                  <a:pt x="924983" y="5221817"/>
                  <a:pt x="723900" y="5702300"/>
                </a:cubicBezTo>
                <a:cubicBezTo>
                  <a:pt x="623359" y="5942542"/>
                  <a:pt x="393171" y="6067425"/>
                  <a:pt x="165100" y="6134894"/>
                </a:cubicBezTo>
                <a:lnTo>
                  <a:pt x="0" y="6174790"/>
                </a:lnTo>
                <a:close/>
              </a:path>
            </a:pathLst>
          </a:custGeom>
          <a:gradFill>
            <a:gsLst>
              <a:gs pos="10000">
                <a:schemeClr val="bg1">
                  <a:lumMod val="85000"/>
                  <a:alpha val="10000"/>
                </a:schemeClr>
              </a:gs>
              <a:gs pos="100000">
                <a:schemeClr val="bg1">
                  <a:lumMod val="95000"/>
                  <a:alpha val="5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457200" algn="ctr" defTabSz="457200" rtl="0" eaLnBrk="1" fontAlgn="auto" latinLnBrk="0" hangingPunct="1">
              <a:lnSpc>
                <a:spcPct val="90000"/>
              </a:lnSpc>
              <a:spcBef>
                <a:spcPts val="1000"/>
              </a:spcBef>
              <a:spcAft>
                <a:spcPts val="0"/>
              </a:spcAft>
              <a:buClrTx/>
              <a:buSzPct val="100000"/>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endParaRPr>
          </a:p>
        </p:txBody>
      </p:sp>
      <p:sp>
        <p:nvSpPr>
          <p:cNvPr id="7" name="TextBox 6">
            <a:extLst>
              <a:ext uri="{FF2B5EF4-FFF2-40B4-BE49-F238E27FC236}">
                <a16:creationId xmlns:a16="http://schemas.microsoft.com/office/drawing/2014/main" id="{9065F0BC-0A5E-4161-BF7D-AC055EABC39D}"/>
              </a:ext>
            </a:extLst>
          </p:cNvPr>
          <p:cNvSpPr txBox="1"/>
          <p:nvPr/>
        </p:nvSpPr>
        <p:spPr>
          <a:xfrm>
            <a:off x="533402" y="492718"/>
            <a:ext cx="882648" cy="66082"/>
          </a:xfrm>
          <a:prstGeom prst="roundRect">
            <a:avLst>
              <a:gd name="adj" fmla="val 50000"/>
            </a:avLst>
          </a:pr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ctr" defTabSz="457200" rtl="0" eaLnBrk="1" fontAlgn="auto" latinLnBrk="0" hangingPunct="1">
              <a:lnSpc>
                <a:spcPct val="90000"/>
              </a:lnSpc>
              <a:spcBef>
                <a:spcPts val="1000"/>
              </a:spcBef>
              <a:spcAft>
                <a:spcPts val="0"/>
              </a:spcAft>
              <a:buClrTx/>
              <a:buSzPct val="100000"/>
              <a:buFont typeface="Arial" panose="020B0604020202020204" pitchFamily="34" charset="0"/>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sym typeface="Calibri" panose="020F0502020204030204" pitchFamily="34" charset="0"/>
            </a:endParaRPr>
          </a:p>
        </p:txBody>
      </p:sp>
      <p:sp>
        <p:nvSpPr>
          <p:cNvPr id="59" name="Freeform: Shape 58">
            <a:extLst>
              <a:ext uri="{FF2B5EF4-FFF2-40B4-BE49-F238E27FC236}">
                <a16:creationId xmlns:a16="http://schemas.microsoft.com/office/drawing/2014/main" id="{F00AE12C-A10C-41C1-8465-D0A4833058B8}"/>
              </a:ext>
            </a:extLst>
          </p:cNvPr>
          <p:cNvSpPr/>
          <p:nvPr/>
        </p:nvSpPr>
        <p:spPr>
          <a:xfrm>
            <a:off x="9141824" y="0"/>
            <a:ext cx="3050177" cy="6858000"/>
          </a:xfrm>
          <a:custGeom>
            <a:avLst/>
            <a:gdLst>
              <a:gd name="connsiteX0" fmla="*/ 5003986 w 6092007"/>
              <a:gd name="connsiteY0" fmla="*/ 0 h 6858000"/>
              <a:gd name="connsiteX1" fmla="*/ 6092007 w 6092007"/>
              <a:gd name="connsiteY1" fmla="*/ 0 h 6858000"/>
              <a:gd name="connsiteX2" fmla="*/ 6092007 w 6092007"/>
              <a:gd name="connsiteY2" fmla="*/ 6858000 h 6858000"/>
              <a:gd name="connsiteX3" fmla="*/ 39671 w 6092007"/>
              <a:gd name="connsiteY3" fmla="*/ 6858000 h 6858000"/>
              <a:gd name="connsiteX4" fmla="*/ 33397 w 6092007"/>
              <a:gd name="connsiteY4" fmla="*/ 6834415 h 6858000"/>
              <a:gd name="connsiteX5" fmla="*/ 360875 w 6092007"/>
              <a:gd name="connsiteY5" fmla="*/ 5776687 h 6858000"/>
              <a:gd name="connsiteX6" fmla="*/ 4802246 w 6092007"/>
              <a:gd name="connsiteY6" fmla="*/ 3773715 h 6858000"/>
              <a:gd name="connsiteX7" fmla="*/ 5002553 w 6092007"/>
              <a:gd name="connsiteY7" fmla="*/ 68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2007" h="6858000">
                <a:moveTo>
                  <a:pt x="5003986" y="0"/>
                </a:moveTo>
                <a:lnTo>
                  <a:pt x="6092007" y="0"/>
                </a:lnTo>
                <a:lnTo>
                  <a:pt x="6092007" y="6858000"/>
                </a:lnTo>
                <a:lnTo>
                  <a:pt x="39671" y="6858000"/>
                </a:lnTo>
                <a:lnTo>
                  <a:pt x="33397" y="6834415"/>
                </a:lnTo>
                <a:cubicBezTo>
                  <a:pt x="-44920" y="6484258"/>
                  <a:pt x="-4401" y="6105677"/>
                  <a:pt x="360875" y="5776687"/>
                </a:cubicBezTo>
                <a:cubicBezTo>
                  <a:pt x="1091427" y="5118705"/>
                  <a:pt x="4023313" y="4760686"/>
                  <a:pt x="4802246" y="3773715"/>
                </a:cubicBezTo>
                <a:cubicBezTo>
                  <a:pt x="5532496" y="2848429"/>
                  <a:pt x="4895653" y="847328"/>
                  <a:pt x="5002553" y="6821"/>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457200" algn="ctr" defTabSz="457200" rtl="0" eaLnBrk="1" fontAlgn="auto" latinLnBrk="0" hangingPunct="1">
              <a:lnSpc>
                <a:spcPct val="90000"/>
              </a:lnSpc>
              <a:spcBef>
                <a:spcPts val="1000"/>
              </a:spcBef>
              <a:spcAft>
                <a:spcPts val="0"/>
              </a:spcAft>
              <a:buClrTx/>
              <a:buSzPct val="100000"/>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endParaRPr>
          </a:p>
        </p:txBody>
      </p:sp>
      <p:grpSp>
        <p:nvGrpSpPr>
          <p:cNvPr id="84" name="Group 83">
            <a:extLst>
              <a:ext uri="{FF2B5EF4-FFF2-40B4-BE49-F238E27FC236}">
                <a16:creationId xmlns:a16="http://schemas.microsoft.com/office/drawing/2014/main" id="{77A9DF55-6FC7-4D28-AA78-0E0A565BACE8}"/>
              </a:ext>
            </a:extLst>
          </p:cNvPr>
          <p:cNvGrpSpPr/>
          <p:nvPr/>
        </p:nvGrpSpPr>
        <p:grpSpPr>
          <a:xfrm flipH="1">
            <a:off x="7105709" y="256273"/>
            <a:ext cx="1065469" cy="767411"/>
            <a:chOff x="9631490" y="336605"/>
            <a:chExt cx="1065469" cy="767411"/>
          </a:xfrm>
        </p:grpSpPr>
        <p:sp>
          <p:nvSpPr>
            <p:cNvPr id="82" name="Freeform: Shape 81">
              <a:extLst>
                <a:ext uri="{FF2B5EF4-FFF2-40B4-BE49-F238E27FC236}">
                  <a16:creationId xmlns:a16="http://schemas.microsoft.com/office/drawing/2014/main" id="{C6B58C95-642B-4A6B-9665-BF2F065EA4F4}"/>
                </a:ext>
              </a:extLst>
            </p:cNvPr>
            <p:cNvSpPr/>
            <p:nvPr/>
          </p:nvSpPr>
          <p:spPr>
            <a:xfrm>
              <a:off x="10009632" y="649730"/>
              <a:ext cx="687327" cy="454286"/>
            </a:xfrm>
            <a:custGeom>
              <a:avLst/>
              <a:gdLst>
                <a:gd name="connsiteX0" fmla="*/ 555974 w 856933"/>
                <a:gd name="connsiteY0" fmla="*/ 32858 h 566386"/>
                <a:gd name="connsiteX1" fmla="*/ 7334 w 856933"/>
                <a:gd name="connsiteY1" fmla="*/ 252314 h 566386"/>
                <a:gd name="connsiteX2" fmla="*/ 275558 w 856933"/>
                <a:gd name="connsiteY2" fmla="*/ 557114 h 566386"/>
                <a:gd name="connsiteX3" fmla="*/ 775430 w 856933"/>
                <a:gd name="connsiteY3" fmla="*/ 447386 h 566386"/>
                <a:gd name="connsiteX4" fmla="*/ 836390 w 856933"/>
                <a:gd name="connsiteY4" fmla="*/ 45050 h 566386"/>
                <a:gd name="connsiteX5" fmla="*/ 555974 w 856933"/>
                <a:gd name="connsiteY5" fmla="*/ 32858 h 566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6933" h="566386">
                  <a:moveTo>
                    <a:pt x="555974" y="32858"/>
                  </a:moveTo>
                  <a:cubicBezTo>
                    <a:pt x="417798" y="67402"/>
                    <a:pt x="54070" y="164938"/>
                    <a:pt x="7334" y="252314"/>
                  </a:cubicBezTo>
                  <a:cubicBezTo>
                    <a:pt x="-39402" y="339690"/>
                    <a:pt x="147542" y="524602"/>
                    <a:pt x="275558" y="557114"/>
                  </a:cubicBezTo>
                  <a:cubicBezTo>
                    <a:pt x="403574" y="589626"/>
                    <a:pt x="681958" y="532730"/>
                    <a:pt x="775430" y="447386"/>
                  </a:cubicBezTo>
                  <a:cubicBezTo>
                    <a:pt x="868902" y="362042"/>
                    <a:pt x="870934" y="114138"/>
                    <a:pt x="836390" y="45050"/>
                  </a:cubicBezTo>
                  <a:cubicBezTo>
                    <a:pt x="801846" y="-24038"/>
                    <a:pt x="694150" y="-1686"/>
                    <a:pt x="555974" y="32858"/>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457200" algn="ctr" defTabSz="457200" rtl="0" eaLnBrk="1" fontAlgn="auto" latinLnBrk="0" hangingPunct="1">
                <a:lnSpc>
                  <a:spcPct val="90000"/>
                </a:lnSpc>
                <a:spcBef>
                  <a:spcPts val="1000"/>
                </a:spcBef>
                <a:spcAft>
                  <a:spcPts val="0"/>
                </a:spcAft>
                <a:buClrTx/>
                <a:buSzPct val="100000"/>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endParaRPr>
            </a:p>
          </p:txBody>
        </p:sp>
        <p:sp>
          <p:nvSpPr>
            <p:cNvPr id="83" name="Freeform: Shape 82">
              <a:extLst>
                <a:ext uri="{FF2B5EF4-FFF2-40B4-BE49-F238E27FC236}">
                  <a16:creationId xmlns:a16="http://schemas.microsoft.com/office/drawing/2014/main" id="{28849551-1E20-4DF5-A99D-68D4B87801C0}"/>
                </a:ext>
              </a:extLst>
            </p:cNvPr>
            <p:cNvSpPr/>
            <p:nvPr/>
          </p:nvSpPr>
          <p:spPr>
            <a:xfrm>
              <a:off x="9631490" y="336605"/>
              <a:ext cx="276931" cy="336146"/>
            </a:xfrm>
            <a:custGeom>
              <a:avLst/>
              <a:gdLst>
                <a:gd name="connsiteX0" fmla="*/ 43401 w 276931"/>
                <a:gd name="connsiteY0" fmla="*/ 56920 h 336146"/>
                <a:gd name="connsiteX1" fmla="*/ 6825 w 276931"/>
                <a:gd name="connsiteY1" fmla="*/ 288568 h 336146"/>
                <a:gd name="connsiteX2" fmla="*/ 128745 w 276931"/>
                <a:gd name="connsiteY2" fmla="*/ 312952 h 336146"/>
                <a:gd name="connsiteX3" fmla="*/ 275049 w 276931"/>
                <a:gd name="connsiteY3" fmla="*/ 20344 h 336146"/>
                <a:gd name="connsiteX4" fmla="*/ 43401 w 276931"/>
                <a:gd name="connsiteY4" fmla="*/ 56920 h 33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931" h="336146">
                  <a:moveTo>
                    <a:pt x="43401" y="56920"/>
                  </a:moveTo>
                  <a:cubicBezTo>
                    <a:pt x="-1303" y="101624"/>
                    <a:pt x="-7399" y="245896"/>
                    <a:pt x="6825" y="288568"/>
                  </a:cubicBezTo>
                  <a:cubicBezTo>
                    <a:pt x="21049" y="331240"/>
                    <a:pt x="84041" y="357656"/>
                    <a:pt x="128745" y="312952"/>
                  </a:cubicBezTo>
                  <a:cubicBezTo>
                    <a:pt x="173449" y="268248"/>
                    <a:pt x="293337" y="65048"/>
                    <a:pt x="275049" y="20344"/>
                  </a:cubicBezTo>
                  <a:cubicBezTo>
                    <a:pt x="256761" y="-24360"/>
                    <a:pt x="88105" y="12216"/>
                    <a:pt x="43401" y="56920"/>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457200" algn="ctr" defTabSz="457200" rtl="0" eaLnBrk="1" fontAlgn="auto" latinLnBrk="0" hangingPunct="1">
                <a:lnSpc>
                  <a:spcPct val="90000"/>
                </a:lnSpc>
                <a:spcBef>
                  <a:spcPts val="1000"/>
                </a:spcBef>
                <a:spcAft>
                  <a:spcPts val="0"/>
                </a:spcAft>
                <a:buClrTx/>
                <a:buSzPct val="100000"/>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endParaRPr>
            </a:p>
          </p:txBody>
        </p:sp>
      </p:grpSp>
      <p:grpSp>
        <p:nvGrpSpPr>
          <p:cNvPr id="2" name="Group 7">
            <a:extLst>
              <a:ext uri="{FF2B5EF4-FFF2-40B4-BE49-F238E27FC236}">
                <a16:creationId xmlns:a16="http://schemas.microsoft.com/office/drawing/2014/main" id="{487C5B63-E044-14AB-8EBE-B3CD55AA2C49}"/>
              </a:ext>
            </a:extLst>
          </p:cNvPr>
          <p:cNvGrpSpPr/>
          <p:nvPr/>
        </p:nvGrpSpPr>
        <p:grpSpPr>
          <a:xfrm>
            <a:off x="533401" y="492718"/>
            <a:ext cx="8075021" cy="965827"/>
            <a:chOff x="533401" y="492718"/>
            <a:chExt cx="8075021" cy="965827"/>
          </a:xfrm>
        </p:grpSpPr>
        <p:sp>
          <p:nvSpPr>
            <p:cNvPr id="3" name="TextBox 12">
              <a:extLst>
                <a:ext uri="{FF2B5EF4-FFF2-40B4-BE49-F238E27FC236}">
                  <a16:creationId xmlns:a16="http://schemas.microsoft.com/office/drawing/2014/main" id="{37F181D4-A2E5-71CF-0D78-799B77CC97D8}"/>
                </a:ext>
              </a:extLst>
            </p:cNvPr>
            <p:cNvSpPr txBox="1"/>
            <p:nvPr/>
          </p:nvSpPr>
          <p:spPr>
            <a:xfrm>
              <a:off x="533402" y="492718"/>
              <a:ext cx="882648" cy="66082"/>
            </a:xfrm>
            <a:prstGeom prst="roundRect">
              <a:avLst>
                <a:gd name="adj" fmla="val 50000"/>
              </a:avLst>
            </a:pr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ctr" defTabSz="457200" rtl="0" eaLnBrk="1" fontAlgn="auto" latinLnBrk="0" hangingPunct="1">
                <a:lnSpc>
                  <a:spcPct val="90000"/>
                </a:lnSpc>
                <a:spcBef>
                  <a:spcPts val="1000"/>
                </a:spcBef>
                <a:spcAft>
                  <a:spcPts val="0"/>
                </a:spcAft>
                <a:buClrTx/>
                <a:buSzPct val="100000"/>
                <a:buFont typeface="Arial" panose="020B0604020202020204" pitchFamily="34" charset="0"/>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Calibri" panose="020F0502020204030204" pitchFamily="34" charset="0"/>
              </a:endParaRPr>
            </a:p>
          </p:txBody>
        </p:sp>
        <p:sp>
          <p:nvSpPr>
            <p:cNvPr id="4" name="TextBox 13">
              <a:extLst>
                <a:ext uri="{FF2B5EF4-FFF2-40B4-BE49-F238E27FC236}">
                  <a16:creationId xmlns:a16="http://schemas.microsoft.com/office/drawing/2014/main" id="{ED8E3DAF-D0AD-0175-39A8-142F864C715F}"/>
                </a:ext>
              </a:extLst>
            </p:cNvPr>
            <p:cNvSpPr txBox="1"/>
            <p:nvPr/>
          </p:nvSpPr>
          <p:spPr>
            <a:xfrm>
              <a:off x="533401" y="966102"/>
              <a:ext cx="8075021" cy="492443"/>
            </a:xfrm>
            <a:prstGeom prst="rect">
              <a:avLst/>
            </a:prstGeom>
            <a:noFill/>
          </p:spPr>
          <p:txBody>
            <a:bodyPr wrap="square" lIns="0" tIns="0" rIns="0" bIns="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vi-VN" sz="3200" b="1" i="0" u="none" strike="noStrike" kern="1200" cap="none" spc="0" normalizeH="0" baseline="0" noProof="0">
                  <a:ln>
                    <a:noFill/>
                  </a:ln>
                  <a:solidFill>
                    <a:prstClr val="black"/>
                  </a:solidFill>
                  <a:effectLst/>
                  <a:uLnTx/>
                  <a:uFillTx/>
                  <a:latin typeface="Arial" panose="020B0604020202020204" pitchFamily="34" charset="0"/>
                  <a:ea typeface="Segoe UI Black" panose="020B0A02040204020203" pitchFamily="34" charset="0"/>
                  <a:cs typeface="Arial" panose="020B0604020202020204" pitchFamily="34" charset="0"/>
                </a:rPr>
                <a:t>2</a:t>
              </a:r>
              <a:r>
                <a:rPr kumimoji="0" lang="es-ES" sz="3200" b="1" i="0" u="none" strike="noStrike" kern="1200" cap="none" spc="0" normalizeH="0" baseline="0" noProof="0">
                  <a:ln>
                    <a:noFill/>
                  </a:ln>
                  <a:solidFill>
                    <a:prstClr val="black"/>
                  </a:solidFill>
                  <a:effectLst/>
                  <a:uLnTx/>
                  <a:uFillTx/>
                  <a:latin typeface="Arial" panose="020B0604020202020204" pitchFamily="34" charset="0"/>
                  <a:ea typeface="Segoe UI Black" panose="020B0A02040204020203" pitchFamily="34" charset="0"/>
                  <a:cs typeface="Arial" panose="020B0604020202020204" pitchFamily="34" charset="0"/>
                </a:rPr>
                <a:t>. </a:t>
              </a:r>
              <a:r>
                <a:rPr kumimoji="0" lang="vi-VN" sz="3200" b="1" i="0" u="none" strike="noStrike" kern="1200" cap="none" spc="0" normalizeH="0" baseline="0" noProof="0">
                  <a:ln>
                    <a:noFill/>
                  </a:ln>
                  <a:solidFill>
                    <a:prstClr val="black"/>
                  </a:solidFill>
                  <a:effectLst/>
                  <a:uLnTx/>
                  <a:uFillTx/>
                  <a:latin typeface="Arial" panose="020B0604020202020204" pitchFamily="34" charset="0"/>
                  <a:ea typeface="Segoe UI Black" panose="020B0A02040204020203" pitchFamily="34" charset="0"/>
                  <a:cs typeface="Arial" panose="020B0604020202020204" pitchFamily="34" charset="0"/>
                </a:rPr>
                <a:t>Đánh giá xâm lấn, di căn</a:t>
              </a:r>
              <a:endParaRPr kumimoji="0" lang="en-US" sz="3200" b="1" i="0" u="none" strike="noStrike" kern="1200" cap="none" spc="0" normalizeH="0" baseline="0" noProof="0">
                <a:ln>
                  <a:noFill/>
                </a:ln>
                <a:solidFill>
                  <a:prstClr val="black"/>
                </a:solidFill>
                <a:effectLst/>
                <a:uLnTx/>
                <a:uFillTx/>
                <a:latin typeface="Arial" panose="020B0604020202020204" pitchFamily="34" charset="0"/>
                <a:ea typeface="Segoe UI Black" panose="020B0A02040204020203" pitchFamily="34" charset="0"/>
                <a:cs typeface="Arial" panose="020B0604020202020204" pitchFamily="34" charset="0"/>
              </a:endParaRPr>
            </a:p>
          </p:txBody>
        </p:sp>
      </p:grpSp>
      <p:sp>
        <p:nvSpPr>
          <p:cNvPr id="10" name="Hộp Văn bản 9">
            <a:extLst>
              <a:ext uri="{FF2B5EF4-FFF2-40B4-BE49-F238E27FC236}">
                <a16:creationId xmlns:a16="http://schemas.microsoft.com/office/drawing/2014/main" id="{4DDF4512-551C-EFBC-F481-E28F1713E94D}"/>
              </a:ext>
            </a:extLst>
          </p:cNvPr>
          <p:cNvSpPr txBox="1"/>
          <p:nvPr/>
        </p:nvSpPr>
        <p:spPr>
          <a:xfrm>
            <a:off x="533401" y="6611779"/>
            <a:ext cx="8053754" cy="246221"/>
          </a:xfrm>
          <a:prstGeom prst="rect">
            <a:avLst/>
          </a:prstGeom>
          <a:noFill/>
        </p:spPr>
        <p:txBody>
          <a:bodyPr wrap="square">
            <a:spAutoFit/>
          </a:bodyPr>
          <a:lstStyle/>
          <a:p>
            <a:r>
              <a:rPr lang="en-US" sz="1000"/>
              <a:t>[1] Carlos Castillo. Clinical manifestations, diagnosis, and staging of exocrine pancreatic cancer. Uptodate 2022.</a:t>
            </a:r>
          </a:p>
        </p:txBody>
      </p:sp>
      <p:grpSp>
        <p:nvGrpSpPr>
          <p:cNvPr id="11" name="Nhóm 10">
            <a:extLst>
              <a:ext uri="{FF2B5EF4-FFF2-40B4-BE49-F238E27FC236}">
                <a16:creationId xmlns:a16="http://schemas.microsoft.com/office/drawing/2014/main" id="{8AFE93CE-B4CE-E985-25C8-455A3B140165}"/>
              </a:ext>
            </a:extLst>
          </p:cNvPr>
          <p:cNvGrpSpPr/>
          <p:nvPr/>
        </p:nvGrpSpPr>
        <p:grpSpPr>
          <a:xfrm>
            <a:off x="696049" y="3794113"/>
            <a:ext cx="278677" cy="1930400"/>
            <a:chOff x="659541" y="2968978"/>
            <a:chExt cx="278677" cy="1930400"/>
          </a:xfrm>
        </p:grpSpPr>
        <p:cxnSp>
          <p:nvCxnSpPr>
            <p:cNvPr id="12" name="Đường nối Thẳng 11">
              <a:extLst>
                <a:ext uri="{FF2B5EF4-FFF2-40B4-BE49-F238E27FC236}">
                  <a16:creationId xmlns:a16="http://schemas.microsoft.com/office/drawing/2014/main" id="{58EE047A-B3ED-90FA-0575-DF7426F0484B}"/>
                </a:ext>
              </a:extLst>
            </p:cNvPr>
            <p:cNvCxnSpPr>
              <a:cxnSpLocks/>
            </p:cNvCxnSpPr>
            <p:nvPr/>
          </p:nvCxnSpPr>
          <p:spPr>
            <a:xfrm>
              <a:off x="798879" y="2968978"/>
              <a:ext cx="0" cy="1930400"/>
            </a:xfrm>
            <a:prstGeom prst="line">
              <a:avLst/>
            </a:prstGeom>
          </p:spPr>
          <p:style>
            <a:lnRef idx="1">
              <a:schemeClr val="accent2"/>
            </a:lnRef>
            <a:fillRef idx="0">
              <a:schemeClr val="accent2"/>
            </a:fillRef>
            <a:effectRef idx="0">
              <a:schemeClr val="accent2"/>
            </a:effectRef>
            <a:fontRef idx="minor">
              <a:schemeClr val="tx1"/>
            </a:fontRef>
          </p:style>
        </p:cxnSp>
        <p:sp>
          <p:nvSpPr>
            <p:cNvPr id="13" name="TextBox 116">
              <a:extLst>
                <a:ext uri="{FF2B5EF4-FFF2-40B4-BE49-F238E27FC236}">
                  <a16:creationId xmlns:a16="http://schemas.microsoft.com/office/drawing/2014/main" id="{9C9D14F1-D12E-0DC3-E763-C90D25449714}"/>
                </a:ext>
              </a:extLst>
            </p:cNvPr>
            <p:cNvSpPr txBox="1"/>
            <p:nvPr/>
          </p:nvSpPr>
          <p:spPr>
            <a:xfrm>
              <a:off x="659541" y="3152001"/>
              <a:ext cx="278677" cy="278677"/>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ctr" defTabSz="457200" rtl="0" eaLnBrk="1" fontAlgn="auto" latinLnBrk="0" hangingPunct="1">
                <a:lnSpc>
                  <a:spcPct val="90000"/>
                </a:lnSpc>
                <a:spcBef>
                  <a:spcPts val="1000"/>
                </a:spcBef>
                <a:spcAft>
                  <a:spcPts val="0"/>
                </a:spcAft>
                <a:buClrTx/>
                <a:buSzPct val="100000"/>
                <a:buFont typeface="Arial" panose="020B0604020202020204" pitchFamily="34" charset="0"/>
                <a:buNone/>
                <a:tabLst/>
                <a:defRPr/>
              </a:pPr>
              <a:endParaRPr kumimoji="0" lang="en-ID"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Calibri" panose="020F0502020204030204" pitchFamily="34" charset="0"/>
              </a:endParaRPr>
            </a:p>
          </p:txBody>
        </p:sp>
      </p:grpSp>
      <p:sp>
        <p:nvSpPr>
          <p:cNvPr id="14" name="Freeform: Shape 67">
            <a:extLst>
              <a:ext uri="{FF2B5EF4-FFF2-40B4-BE49-F238E27FC236}">
                <a16:creationId xmlns:a16="http://schemas.microsoft.com/office/drawing/2014/main" id="{16AD01BB-1702-977F-C0CC-16D5EE8B5CC7}"/>
              </a:ext>
            </a:extLst>
          </p:cNvPr>
          <p:cNvSpPr/>
          <p:nvPr/>
        </p:nvSpPr>
        <p:spPr>
          <a:xfrm>
            <a:off x="0" y="0"/>
            <a:ext cx="3412395" cy="3793211"/>
          </a:xfrm>
          <a:custGeom>
            <a:avLst/>
            <a:gdLst>
              <a:gd name="connsiteX0" fmla="*/ 0 w 5554878"/>
              <a:gd name="connsiteY0" fmla="*/ 0 h 6174790"/>
              <a:gd name="connsiteX1" fmla="*/ 5436215 w 5554878"/>
              <a:gd name="connsiteY1" fmla="*/ 0 h 6174790"/>
              <a:gd name="connsiteX2" fmla="*/ 5488907 w 5554878"/>
              <a:gd name="connsiteY2" fmla="*/ 59383 h 6174790"/>
              <a:gd name="connsiteX3" fmla="*/ 5397500 w 5554878"/>
              <a:gd name="connsiteY3" fmla="*/ 533400 h 6174790"/>
              <a:gd name="connsiteX4" fmla="*/ 2044700 w 5554878"/>
              <a:gd name="connsiteY4" fmla="*/ 1943100 h 6174790"/>
              <a:gd name="connsiteX5" fmla="*/ 825500 w 5554878"/>
              <a:gd name="connsiteY5" fmla="*/ 3340100 h 6174790"/>
              <a:gd name="connsiteX6" fmla="*/ 723900 w 5554878"/>
              <a:gd name="connsiteY6" fmla="*/ 5702300 h 6174790"/>
              <a:gd name="connsiteX7" fmla="*/ 165100 w 5554878"/>
              <a:gd name="connsiteY7" fmla="*/ 6134894 h 6174790"/>
              <a:gd name="connsiteX8" fmla="*/ 0 w 5554878"/>
              <a:gd name="connsiteY8" fmla="*/ 6174790 h 617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54878" h="6174790">
                <a:moveTo>
                  <a:pt x="0" y="0"/>
                </a:moveTo>
                <a:lnTo>
                  <a:pt x="5436215" y="0"/>
                </a:lnTo>
                <a:lnTo>
                  <a:pt x="5488907" y="59383"/>
                </a:lnTo>
                <a:cubicBezTo>
                  <a:pt x="5596947" y="203208"/>
                  <a:pt x="5576226" y="358378"/>
                  <a:pt x="5397500" y="533400"/>
                </a:cubicBezTo>
                <a:cubicBezTo>
                  <a:pt x="4988983" y="933450"/>
                  <a:pt x="2806700" y="1475317"/>
                  <a:pt x="2044700" y="1943100"/>
                </a:cubicBezTo>
                <a:cubicBezTo>
                  <a:pt x="1282700" y="2410883"/>
                  <a:pt x="1045633" y="2713567"/>
                  <a:pt x="825500" y="3340100"/>
                </a:cubicBezTo>
                <a:cubicBezTo>
                  <a:pt x="605367" y="3966633"/>
                  <a:pt x="924983" y="5221817"/>
                  <a:pt x="723900" y="5702300"/>
                </a:cubicBezTo>
                <a:cubicBezTo>
                  <a:pt x="623359" y="5942542"/>
                  <a:pt x="393171" y="6067425"/>
                  <a:pt x="165100" y="6134894"/>
                </a:cubicBezTo>
                <a:lnTo>
                  <a:pt x="0" y="6174790"/>
                </a:lnTo>
                <a:close/>
              </a:path>
            </a:pathLst>
          </a:custGeom>
          <a:gradFill>
            <a:gsLst>
              <a:gs pos="10000">
                <a:schemeClr val="bg1">
                  <a:lumMod val="85000"/>
                  <a:alpha val="10000"/>
                </a:schemeClr>
              </a:gs>
              <a:gs pos="100000">
                <a:schemeClr val="bg1">
                  <a:lumMod val="95000"/>
                  <a:alpha val="5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457200" algn="ctr" defTabSz="457200" rtl="0" eaLnBrk="1" fontAlgn="auto" latinLnBrk="0" hangingPunct="1">
              <a:lnSpc>
                <a:spcPct val="90000"/>
              </a:lnSpc>
              <a:spcBef>
                <a:spcPts val="1000"/>
              </a:spcBef>
              <a:spcAft>
                <a:spcPts val="0"/>
              </a:spcAft>
              <a:buClrTx/>
              <a:buSzPct val="100000"/>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endParaRPr>
          </a:p>
        </p:txBody>
      </p:sp>
      <p:sp>
        <p:nvSpPr>
          <p:cNvPr id="15" name="Freeform: Shape 58">
            <a:extLst>
              <a:ext uri="{FF2B5EF4-FFF2-40B4-BE49-F238E27FC236}">
                <a16:creationId xmlns:a16="http://schemas.microsoft.com/office/drawing/2014/main" id="{716852C1-F50A-E409-FE95-2A8F81CE9AE5}"/>
              </a:ext>
            </a:extLst>
          </p:cNvPr>
          <p:cNvSpPr/>
          <p:nvPr/>
        </p:nvSpPr>
        <p:spPr>
          <a:xfrm>
            <a:off x="9141825" y="0"/>
            <a:ext cx="3050177" cy="6858000"/>
          </a:xfrm>
          <a:custGeom>
            <a:avLst/>
            <a:gdLst>
              <a:gd name="connsiteX0" fmla="*/ 5003986 w 6092007"/>
              <a:gd name="connsiteY0" fmla="*/ 0 h 6858000"/>
              <a:gd name="connsiteX1" fmla="*/ 6092007 w 6092007"/>
              <a:gd name="connsiteY1" fmla="*/ 0 h 6858000"/>
              <a:gd name="connsiteX2" fmla="*/ 6092007 w 6092007"/>
              <a:gd name="connsiteY2" fmla="*/ 6858000 h 6858000"/>
              <a:gd name="connsiteX3" fmla="*/ 39671 w 6092007"/>
              <a:gd name="connsiteY3" fmla="*/ 6858000 h 6858000"/>
              <a:gd name="connsiteX4" fmla="*/ 33397 w 6092007"/>
              <a:gd name="connsiteY4" fmla="*/ 6834415 h 6858000"/>
              <a:gd name="connsiteX5" fmla="*/ 360875 w 6092007"/>
              <a:gd name="connsiteY5" fmla="*/ 5776687 h 6858000"/>
              <a:gd name="connsiteX6" fmla="*/ 4802246 w 6092007"/>
              <a:gd name="connsiteY6" fmla="*/ 3773715 h 6858000"/>
              <a:gd name="connsiteX7" fmla="*/ 5002553 w 6092007"/>
              <a:gd name="connsiteY7" fmla="*/ 68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2007" h="6858000">
                <a:moveTo>
                  <a:pt x="5003986" y="0"/>
                </a:moveTo>
                <a:lnTo>
                  <a:pt x="6092007" y="0"/>
                </a:lnTo>
                <a:lnTo>
                  <a:pt x="6092007" y="6858000"/>
                </a:lnTo>
                <a:lnTo>
                  <a:pt x="39671" y="6858000"/>
                </a:lnTo>
                <a:lnTo>
                  <a:pt x="33397" y="6834415"/>
                </a:lnTo>
                <a:cubicBezTo>
                  <a:pt x="-44920" y="6484258"/>
                  <a:pt x="-4401" y="6105677"/>
                  <a:pt x="360875" y="5776687"/>
                </a:cubicBezTo>
                <a:cubicBezTo>
                  <a:pt x="1091427" y="5118705"/>
                  <a:pt x="4023313" y="4760686"/>
                  <a:pt x="4802246" y="3773715"/>
                </a:cubicBezTo>
                <a:cubicBezTo>
                  <a:pt x="5532496" y="2848429"/>
                  <a:pt x="4895653" y="847328"/>
                  <a:pt x="5002553" y="6821"/>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457200" algn="ctr" defTabSz="457200" rtl="0" eaLnBrk="1" fontAlgn="auto" latinLnBrk="0" hangingPunct="1">
              <a:lnSpc>
                <a:spcPct val="90000"/>
              </a:lnSpc>
              <a:spcBef>
                <a:spcPts val="1000"/>
              </a:spcBef>
              <a:spcAft>
                <a:spcPts val="0"/>
              </a:spcAft>
              <a:buClrTx/>
              <a:buSzPct val="100000"/>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endParaRPr>
          </a:p>
        </p:txBody>
      </p:sp>
      <p:grpSp>
        <p:nvGrpSpPr>
          <p:cNvPr id="16" name="Group 83">
            <a:extLst>
              <a:ext uri="{FF2B5EF4-FFF2-40B4-BE49-F238E27FC236}">
                <a16:creationId xmlns:a16="http://schemas.microsoft.com/office/drawing/2014/main" id="{91E29B94-C747-4EE8-EC3E-2E714A1AD254}"/>
              </a:ext>
            </a:extLst>
          </p:cNvPr>
          <p:cNvGrpSpPr/>
          <p:nvPr/>
        </p:nvGrpSpPr>
        <p:grpSpPr>
          <a:xfrm flipH="1">
            <a:off x="7105710" y="256273"/>
            <a:ext cx="1065469" cy="767411"/>
            <a:chOff x="9631490" y="336605"/>
            <a:chExt cx="1065469" cy="767411"/>
          </a:xfrm>
        </p:grpSpPr>
        <p:sp>
          <p:nvSpPr>
            <p:cNvPr id="17" name="Freeform: Shape 81">
              <a:extLst>
                <a:ext uri="{FF2B5EF4-FFF2-40B4-BE49-F238E27FC236}">
                  <a16:creationId xmlns:a16="http://schemas.microsoft.com/office/drawing/2014/main" id="{70E8878E-2CFA-FD1E-1C0A-1B21D844C8D9}"/>
                </a:ext>
              </a:extLst>
            </p:cNvPr>
            <p:cNvSpPr/>
            <p:nvPr/>
          </p:nvSpPr>
          <p:spPr>
            <a:xfrm>
              <a:off x="10009632" y="649730"/>
              <a:ext cx="687327" cy="454286"/>
            </a:xfrm>
            <a:custGeom>
              <a:avLst/>
              <a:gdLst>
                <a:gd name="connsiteX0" fmla="*/ 555974 w 856933"/>
                <a:gd name="connsiteY0" fmla="*/ 32858 h 566386"/>
                <a:gd name="connsiteX1" fmla="*/ 7334 w 856933"/>
                <a:gd name="connsiteY1" fmla="*/ 252314 h 566386"/>
                <a:gd name="connsiteX2" fmla="*/ 275558 w 856933"/>
                <a:gd name="connsiteY2" fmla="*/ 557114 h 566386"/>
                <a:gd name="connsiteX3" fmla="*/ 775430 w 856933"/>
                <a:gd name="connsiteY3" fmla="*/ 447386 h 566386"/>
                <a:gd name="connsiteX4" fmla="*/ 836390 w 856933"/>
                <a:gd name="connsiteY4" fmla="*/ 45050 h 566386"/>
                <a:gd name="connsiteX5" fmla="*/ 555974 w 856933"/>
                <a:gd name="connsiteY5" fmla="*/ 32858 h 566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6933" h="566386">
                  <a:moveTo>
                    <a:pt x="555974" y="32858"/>
                  </a:moveTo>
                  <a:cubicBezTo>
                    <a:pt x="417798" y="67402"/>
                    <a:pt x="54070" y="164938"/>
                    <a:pt x="7334" y="252314"/>
                  </a:cubicBezTo>
                  <a:cubicBezTo>
                    <a:pt x="-39402" y="339690"/>
                    <a:pt x="147542" y="524602"/>
                    <a:pt x="275558" y="557114"/>
                  </a:cubicBezTo>
                  <a:cubicBezTo>
                    <a:pt x="403574" y="589626"/>
                    <a:pt x="681958" y="532730"/>
                    <a:pt x="775430" y="447386"/>
                  </a:cubicBezTo>
                  <a:cubicBezTo>
                    <a:pt x="868902" y="362042"/>
                    <a:pt x="870934" y="114138"/>
                    <a:pt x="836390" y="45050"/>
                  </a:cubicBezTo>
                  <a:cubicBezTo>
                    <a:pt x="801846" y="-24038"/>
                    <a:pt x="694150" y="-1686"/>
                    <a:pt x="555974" y="32858"/>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457200" algn="ctr" defTabSz="457200" rtl="0" eaLnBrk="1" fontAlgn="auto" latinLnBrk="0" hangingPunct="1">
                <a:lnSpc>
                  <a:spcPct val="90000"/>
                </a:lnSpc>
                <a:spcBef>
                  <a:spcPts val="1000"/>
                </a:spcBef>
                <a:spcAft>
                  <a:spcPts val="0"/>
                </a:spcAft>
                <a:buClrTx/>
                <a:buSzPct val="100000"/>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endParaRPr>
            </a:p>
          </p:txBody>
        </p:sp>
        <p:sp>
          <p:nvSpPr>
            <p:cNvPr id="18" name="Freeform: Shape 82">
              <a:extLst>
                <a:ext uri="{FF2B5EF4-FFF2-40B4-BE49-F238E27FC236}">
                  <a16:creationId xmlns:a16="http://schemas.microsoft.com/office/drawing/2014/main" id="{EED4DB75-31C6-B7FB-CE8E-7148C7D9F003}"/>
                </a:ext>
              </a:extLst>
            </p:cNvPr>
            <p:cNvSpPr/>
            <p:nvPr/>
          </p:nvSpPr>
          <p:spPr>
            <a:xfrm>
              <a:off x="9631490" y="336605"/>
              <a:ext cx="276931" cy="336146"/>
            </a:xfrm>
            <a:custGeom>
              <a:avLst/>
              <a:gdLst>
                <a:gd name="connsiteX0" fmla="*/ 43401 w 276931"/>
                <a:gd name="connsiteY0" fmla="*/ 56920 h 336146"/>
                <a:gd name="connsiteX1" fmla="*/ 6825 w 276931"/>
                <a:gd name="connsiteY1" fmla="*/ 288568 h 336146"/>
                <a:gd name="connsiteX2" fmla="*/ 128745 w 276931"/>
                <a:gd name="connsiteY2" fmla="*/ 312952 h 336146"/>
                <a:gd name="connsiteX3" fmla="*/ 275049 w 276931"/>
                <a:gd name="connsiteY3" fmla="*/ 20344 h 336146"/>
                <a:gd name="connsiteX4" fmla="*/ 43401 w 276931"/>
                <a:gd name="connsiteY4" fmla="*/ 56920 h 33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931" h="336146">
                  <a:moveTo>
                    <a:pt x="43401" y="56920"/>
                  </a:moveTo>
                  <a:cubicBezTo>
                    <a:pt x="-1303" y="101624"/>
                    <a:pt x="-7399" y="245896"/>
                    <a:pt x="6825" y="288568"/>
                  </a:cubicBezTo>
                  <a:cubicBezTo>
                    <a:pt x="21049" y="331240"/>
                    <a:pt x="84041" y="357656"/>
                    <a:pt x="128745" y="312952"/>
                  </a:cubicBezTo>
                  <a:cubicBezTo>
                    <a:pt x="173449" y="268248"/>
                    <a:pt x="293337" y="65048"/>
                    <a:pt x="275049" y="20344"/>
                  </a:cubicBezTo>
                  <a:cubicBezTo>
                    <a:pt x="256761" y="-24360"/>
                    <a:pt x="88105" y="12216"/>
                    <a:pt x="43401" y="56920"/>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457200" algn="ctr" defTabSz="457200" rtl="0" eaLnBrk="1" fontAlgn="auto" latinLnBrk="0" hangingPunct="1">
                <a:lnSpc>
                  <a:spcPct val="90000"/>
                </a:lnSpc>
                <a:spcBef>
                  <a:spcPts val="1000"/>
                </a:spcBef>
                <a:spcAft>
                  <a:spcPts val="0"/>
                </a:spcAft>
                <a:buClrTx/>
                <a:buSzPct val="100000"/>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endParaRPr>
            </a:p>
          </p:txBody>
        </p:sp>
      </p:grpSp>
    </p:spTree>
    <p:extLst>
      <p:ext uri="{BB962C8B-B14F-4D97-AF65-F5344CB8AC3E}">
        <p14:creationId xmlns:p14="http://schemas.microsoft.com/office/powerpoint/2010/main" val="20286865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Hộp Văn bản 8">
            <a:extLst>
              <a:ext uri="{FF2B5EF4-FFF2-40B4-BE49-F238E27FC236}">
                <a16:creationId xmlns:a16="http://schemas.microsoft.com/office/drawing/2014/main" id="{66F9D08F-09A9-93E2-EC27-0E9A05331240}"/>
              </a:ext>
            </a:extLst>
          </p:cNvPr>
          <p:cNvSpPr txBox="1"/>
          <p:nvPr/>
        </p:nvSpPr>
        <p:spPr>
          <a:xfrm>
            <a:off x="1198556" y="2046171"/>
            <a:ext cx="10590094" cy="3416320"/>
          </a:xfrm>
          <a:prstGeom prst="rect">
            <a:avLst/>
          </a:prstGeom>
          <a:solidFill>
            <a:schemeClr val="bg1">
              <a:lumMod val="95000"/>
              <a:alpha val="50000"/>
            </a:schemeClr>
          </a:solidFill>
        </p:spPr>
        <p:txBody>
          <a:bodyPr wrap="square" rtlCol="0">
            <a:spAutoFit/>
          </a:bodyPr>
          <a:lstStyle/>
          <a:p>
            <a:r>
              <a:rPr lang="en-US">
                <a:latin typeface="Arial" panose="020B0604020202020204" pitchFamily="34" charset="0"/>
                <a:cs typeface="Arial" panose="020B0604020202020204" pitchFamily="34" charset="0"/>
              </a:rPr>
              <a:t>Các cận lâm sàng khác: </a:t>
            </a:r>
          </a:p>
          <a:p>
            <a:r>
              <a:rPr lang="en-US">
                <a:latin typeface="Arial" panose="020B0604020202020204" pitchFamily="34" charset="0"/>
                <a:cs typeface="Arial" panose="020B0604020202020204" pitchFamily="34" charset="0"/>
              </a:rPr>
              <a:t>MRI: đánh giá tổn thương gan chưa thể phân định rõ ràng trên CT</a:t>
            </a:r>
          </a:p>
          <a:p>
            <a:r>
              <a:rPr lang="en-US">
                <a:latin typeface="Arial" panose="020B0604020202020204" pitchFamily="34" charset="0"/>
                <a:cs typeface="Arial" panose="020B0604020202020204" pitchFamily="34" charset="0"/>
              </a:rPr>
              <a:t>EUS: </a:t>
            </a:r>
          </a:p>
          <a:p>
            <a:pPr marL="285750" indent="-285750">
              <a:buFontTx/>
              <a:buChar char="-"/>
            </a:pPr>
            <a:r>
              <a:rPr lang="en-US">
                <a:latin typeface="Arial" panose="020B0604020202020204" pitchFamily="34" charset="0"/>
                <a:cs typeface="Arial" panose="020B0604020202020204" pitchFamily="34" charset="0"/>
              </a:rPr>
              <a:t>Đánh giá di căn hạch vùng tốt hơn CT [1]</a:t>
            </a:r>
          </a:p>
          <a:p>
            <a:pPr marL="285750" indent="-285750">
              <a:buFontTx/>
              <a:buChar char="-"/>
            </a:pPr>
            <a:r>
              <a:rPr lang="en-US">
                <a:latin typeface="Arial" panose="020B0604020202020204" pitchFamily="34" charset="0"/>
                <a:cs typeface="Arial" panose="020B0604020202020204" pitchFamily="34" charset="0"/>
              </a:rPr>
              <a:t>Có thể phát hiện di căn gan, di căn hạch trung thất </a:t>
            </a:r>
          </a:p>
          <a:p>
            <a:r>
              <a:rPr lang="en-US">
                <a:latin typeface="Arial" panose="020B0604020202020204" pitchFamily="34" charset="0"/>
                <a:cs typeface="Arial" panose="020B0604020202020204" pitchFamily="34" charset="0"/>
              </a:rPr>
              <a:t>PET – CT: </a:t>
            </a:r>
          </a:p>
          <a:p>
            <a:pPr marL="285750" indent="-285750">
              <a:buFontTx/>
              <a:buChar char="-"/>
            </a:pPr>
            <a:r>
              <a:rPr lang="en-US">
                <a:latin typeface="Arial" panose="020B0604020202020204" pitchFamily="34" charset="0"/>
                <a:cs typeface="Arial" panose="020B0604020202020204" pitchFamily="34" charset="0"/>
              </a:rPr>
              <a:t>Độ nhạy 87-95%, độ đặc hiệu 51-81% [1]</a:t>
            </a:r>
          </a:p>
          <a:p>
            <a:pPr marL="285750" indent="-285750">
              <a:buFontTx/>
              <a:buChar char="-"/>
            </a:pPr>
            <a:r>
              <a:rPr lang="en-US">
                <a:latin typeface="Arial" panose="020B0604020202020204" pitchFamily="34" charset="0"/>
                <a:cs typeface="Arial" panose="020B0604020202020204" pitchFamily="34" charset="0"/>
              </a:rPr>
              <a:t>Nhược điểm: chi phí, tính sẵn có</a:t>
            </a:r>
          </a:p>
          <a:p>
            <a:pPr marL="285750" indent="-285750">
              <a:buFontTx/>
              <a:buChar char="-"/>
            </a:pPr>
            <a:r>
              <a:rPr lang="en-US">
                <a:latin typeface="Arial" panose="020B0604020202020204" pitchFamily="34" charset="0"/>
                <a:cs typeface="Arial" panose="020B0604020202020204" pitchFamily="34" charset="0"/>
              </a:rPr>
              <a:t>NCCN khuyến cáo chỉ dùng khi có nguy cơ cao:</a:t>
            </a:r>
          </a:p>
          <a:p>
            <a:r>
              <a:rPr lang="en-US">
                <a:latin typeface="Arial" panose="020B0604020202020204" pitchFamily="34" charset="0"/>
                <a:cs typeface="Arial" panose="020B0604020202020204" pitchFamily="34" charset="0"/>
              </a:rPr>
              <a:t>	+ U giáp biên </a:t>
            </a:r>
          </a:p>
          <a:p>
            <a:r>
              <a:rPr lang="en-US">
                <a:latin typeface="Arial" panose="020B0604020202020204" pitchFamily="34" charset="0"/>
                <a:cs typeface="Arial" panose="020B0604020202020204" pitchFamily="34" charset="0"/>
              </a:rPr>
              <a:t>	+ CA 19-9 trước mổ tăng cao đáng kể</a:t>
            </a:r>
          </a:p>
          <a:p>
            <a:r>
              <a:rPr lang="en-US">
                <a:latin typeface="Arial" panose="020B0604020202020204" pitchFamily="34" charset="0"/>
                <a:cs typeface="Arial" panose="020B0604020202020204" pitchFamily="34" charset="0"/>
              </a:rPr>
              <a:t>	+ Kích thước u nguyên phát lớn</a:t>
            </a:r>
          </a:p>
        </p:txBody>
      </p:sp>
      <p:sp>
        <p:nvSpPr>
          <p:cNvPr id="68" name="Freeform: Shape 67">
            <a:extLst>
              <a:ext uri="{FF2B5EF4-FFF2-40B4-BE49-F238E27FC236}">
                <a16:creationId xmlns:a16="http://schemas.microsoft.com/office/drawing/2014/main" id="{23F0C8A8-EBAB-4071-851C-3BBEB54BBBC4}"/>
              </a:ext>
            </a:extLst>
          </p:cNvPr>
          <p:cNvSpPr/>
          <p:nvPr/>
        </p:nvSpPr>
        <p:spPr>
          <a:xfrm>
            <a:off x="-1" y="0"/>
            <a:ext cx="3412395" cy="3793211"/>
          </a:xfrm>
          <a:custGeom>
            <a:avLst/>
            <a:gdLst>
              <a:gd name="connsiteX0" fmla="*/ 0 w 5554878"/>
              <a:gd name="connsiteY0" fmla="*/ 0 h 6174790"/>
              <a:gd name="connsiteX1" fmla="*/ 5436215 w 5554878"/>
              <a:gd name="connsiteY1" fmla="*/ 0 h 6174790"/>
              <a:gd name="connsiteX2" fmla="*/ 5488907 w 5554878"/>
              <a:gd name="connsiteY2" fmla="*/ 59383 h 6174790"/>
              <a:gd name="connsiteX3" fmla="*/ 5397500 w 5554878"/>
              <a:gd name="connsiteY3" fmla="*/ 533400 h 6174790"/>
              <a:gd name="connsiteX4" fmla="*/ 2044700 w 5554878"/>
              <a:gd name="connsiteY4" fmla="*/ 1943100 h 6174790"/>
              <a:gd name="connsiteX5" fmla="*/ 825500 w 5554878"/>
              <a:gd name="connsiteY5" fmla="*/ 3340100 h 6174790"/>
              <a:gd name="connsiteX6" fmla="*/ 723900 w 5554878"/>
              <a:gd name="connsiteY6" fmla="*/ 5702300 h 6174790"/>
              <a:gd name="connsiteX7" fmla="*/ 165100 w 5554878"/>
              <a:gd name="connsiteY7" fmla="*/ 6134894 h 6174790"/>
              <a:gd name="connsiteX8" fmla="*/ 0 w 5554878"/>
              <a:gd name="connsiteY8" fmla="*/ 6174790 h 617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54878" h="6174790">
                <a:moveTo>
                  <a:pt x="0" y="0"/>
                </a:moveTo>
                <a:lnTo>
                  <a:pt x="5436215" y="0"/>
                </a:lnTo>
                <a:lnTo>
                  <a:pt x="5488907" y="59383"/>
                </a:lnTo>
                <a:cubicBezTo>
                  <a:pt x="5596947" y="203208"/>
                  <a:pt x="5576226" y="358378"/>
                  <a:pt x="5397500" y="533400"/>
                </a:cubicBezTo>
                <a:cubicBezTo>
                  <a:pt x="4988983" y="933450"/>
                  <a:pt x="2806700" y="1475317"/>
                  <a:pt x="2044700" y="1943100"/>
                </a:cubicBezTo>
                <a:cubicBezTo>
                  <a:pt x="1282700" y="2410883"/>
                  <a:pt x="1045633" y="2713567"/>
                  <a:pt x="825500" y="3340100"/>
                </a:cubicBezTo>
                <a:cubicBezTo>
                  <a:pt x="605367" y="3966633"/>
                  <a:pt x="924983" y="5221817"/>
                  <a:pt x="723900" y="5702300"/>
                </a:cubicBezTo>
                <a:cubicBezTo>
                  <a:pt x="623359" y="5942542"/>
                  <a:pt x="393171" y="6067425"/>
                  <a:pt x="165100" y="6134894"/>
                </a:cubicBezTo>
                <a:lnTo>
                  <a:pt x="0" y="6174790"/>
                </a:lnTo>
                <a:close/>
              </a:path>
            </a:pathLst>
          </a:custGeom>
          <a:gradFill>
            <a:gsLst>
              <a:gs pos="10000">
                <a:schemeClr val="bg1">
                  <a:lumMod val="85000"/>
                  <a:alpha val="10000"/>
                </a:schemeClr>
              </a:gs>
              <a:gs pos="100000">
                <a:schemeClr val="bg1">
                  <a:lumMod val="95000"/>
                  <a:alpha val="5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457200" algn="ctr" defTabSz="457200" rtl="0" eaLnBrk="1" fontAlgn="auto" latinLnBrk="0" hangingPunct="1">
              <a:lnSpc>
                <a:spcPct val="90000"/>
              </a:lnSpc>
              <a:spcBef>
                <a:spcPts val="1000"/>
              </a:spcBef>
              <a:spcAft>
                <a:spcPts val="0"/>
              </a:spcAft>
              <a:buClrTx/>
              <a:buSzPct val="100000"/>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endParaRPr>
          </a:p>
        </p:txBody>
      </p:sp>
      <p:sp>
        <p:nvSpPr>
          <p:cNvPr id="7" name="TextBox 6">
            <a:extLst>
              <a:ext uri="{FF2B5EF4-FFF2-40B4-BE49-F238E27FC236}">
                <a16:creationId xmlns:a16="http://schemas.microsoft.com/office/drawing/2014/main" id="{9065F0BC-0A5E-4161-BF7D-AC055EABC39D}"/>
              </a:ext>
            </a:extLst>
          </p:cNvPr>
          <p:cNvSpPr txBox="1"/>
          <p:nvPr/>
        </p:nvSpPr>
        <p:spPr>
          <a:xfrm>
            <a:off x="533402" y="492718"/>
            <a:ext cx="882648" cy="66082"/>
          </a:xfrm>
          <a:prstGeom prst="roundRect">
            <a:avLst>
              <a:gd name="adj" fmla="val 50000"/>
            </a:avLst>
          </a:pr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ctr" defTabSz="457200" rtl="0" eaLnBrk="1" fontAlgn="auto" latinLnBrk="0" hangingPunct="1">
              <a:lnSpc>
                <a:spcPct val="90000"/>
              </a:lnSpc>
              <a:spcBef>
                <a:spcPts val="1000"/>
              </a:spcBef>
              <a:spcAft>
                <a:spcPts val="0"/>
              </a:spcAft>
              <a:buClrTx/>
              <a:buSzPct val="100000"/>
              <a:buFont typeface="Arial" panose="020B0604020202020204" pitchFamily="34" charset="0"/>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sym typeface="Calibri" panose="020F0502020204030204" pitchFamily="34" charset="0"/>
            </a:endParaRPr>
          </a:p>
        </p:txBody>
      </p:sp>
      <p:sp>
        <p:nvSpPr>
          <p:cNvPr id="59" name="Freeform: Shape 58">
            <a:extLst>
              <a:ext uri="{FF2B5EF4-FFF2-40B4-BE49-F238E27FC236}">
                <a16:creationId xmlns:a16="http://schemas.microsoft.com/office/drawing/2014/main" id="{F00AE12C-A10C-41C1-8465-D0A4833058B8}"/>
              </a:ext>
            </a:extLst>
          </p:cNvPr>
          <p:cNvSpPr/>
          <p:nvPr/>
        </p:nvSpPr>
        <p:spPr>
          <a:xfrm>
            <a:off x="6099994" y="0"/>
            <a:ext cx="6092007" cy="6858000"/>
          </a:xfrm>
          <a:custGeom>
            <a:avLst/>
            <a:gdLst>
              <a:gd name="connsiteX0" fmla="*/ 5003986 w 6092007"/>
              <a:gd name="connsiteY0" fmla="*/ 0 h 6858000"/>
              <a:gd name="connsiteX1" fmla="*/ 6092007 w 6092007"/>
              <a:gd name="connsiteY1" fmla="*/ 0 h 6858000"/>
              <a:gd name="connsiteX2" fmla="*/ 6092007 w 6092007"/>
              <a:gd name="connsiteY2" fmla="*/ 6858000 h 6858000"/>
              <a:gd name="connsiteX3" fmla="*/ 39671 w 6092007"/>
              <a:gd name="connsiteY3" fmla="*/ 6858000 h 6858000"/>
              <a:gd name="connsiteX4" fmla="*/ 33397 w 6092007"/>
              <a:gd name="connsiteY4" fmla="*/ 6834415 h 6858000"/>
              <a:gd name="connsiteX5" fmla="*/ 360875 w 6092007"/>
              <a:gd name="connsiteY5" fmla="*/ 5776687 h 6858000"/>
              <a:gd name="connsiteX6" fmla="*/ 4802246 w 6092007"/>
              <a:gd name="connsiteY6" fmla="*/ 3773715 h 6858000"/>
              <a:gd name="connsiteX7" fmla="*/ 5002553 w 6092007"/>
              <a:gd name="connsiteY7" fmla="*/ 68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2007" h="6858000">
                <a:moveTo>
                  <a:pt x="5003986" y="0"/>
                </a:moveTo>
                <a:lnTo>
                  <a:pt x="6092007" y="0"/>
                </a:lnTo>
                <a:lnTo>
                  <a:pt x="6092007" y="6858000"/>
                </a:lnTo>
                <a:lnTo>
                  <a:pt x="39671" y="6858000"/>
                </a:lnTo>
                <a:lnTo>
                  <a:pt x="33397" y="6834415"/>
                </a:lnTo>
                <a:cubicBezTo>
                  <a:pt x="-44920" y="6484258"/>
                  <a:pt x="-4401" y="6105677"/>
                  <a:pt x="360875" y="5776687"/>
                </a:cubicBezTo>
                <a:cubicBezTo>
                  <a:pt x="1091427" y="5118705"/>
                  <a:pt x="4023313" y="4760686"/>
                  <a:pt x="4802246" y="3773715"/>
                </a:cubicBezTo>
                <a:cubicBezTo>
                  <a:pt x="5532496" y="2848429"/>
                  <a:pt x="4895653" y="847328"/>
                  <a:pt x="5002553" y="6821"/>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457200" algn="ctr" defTabSz="457200" rtl="0" eaLnBrk="1" fontAlgn="auto" latinLnBrk="0" hangingPunct="1">
              <a:lnSpc>
                <a:spcPct val="90000"/>
              </a:lnSpc>
              <a:spcBef>
                <a:spcPts val="1000"/>
              </a:spcBef>
              <a:spcAft>
                <a:spcPts val="0"/>
              </a:spcAft>
              <a:buClrTx/>
              <a:buSzPct val="100000"/>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endParaRPr>
          </a:p>
        </p:txBody>
      </p:sp>
      <p:grpSp>
        <p:nvGrpSpPr>
          <p:cNvPr id="84" name="Group 83">
            <a:extLst>
              <a:ext uri="{FF2B5EF4-FFF2-40B4-BE49-F238E27FC236}">
                <a16:creationId xmlns:a16="http://schemas.microsoft.com/office/drawing/2014/main" id="{77A9DF55-6FC7-4D28-AA78-0E0A565BACE8}"/>
              </a:ext>
            </a:extLst>
          </p:cNvPr>
          <p:cNvGrpSpPr/>
          <p:nvPr/>
        </p:nvGrpSpPr>
        <p:grpSpPr>
          <a:xfrm flipH="1">
            <a:off x="7105709" y="256273"/>
            <a:ext cx="1065469" cy="767411"/>
            <a:chOff x="9631490" y="336605"/>
            <a:chExt cx="1065469" cy="767411"/>
          </a:xfrm>
        </p:grpSpPr>
        <p:sp>
          <p:nvSpPr>
            <p:cNvPr id="82" name="Freeform: Shape 81">
              <a:extLst>
                <a:ext uri="{FF2B5EF4-FFF2-40B4-BE49-F238E27FC236}">
                  <a16:creationId xmlns:a16="http://schemas.microsoft.com/office/drawing/2014/main" id="{C6B58C95-642B-4A6B-9665-BF2F065EA4F4}"/>
                </a:ext>
              </a:extLst>
            </p:cNvPr>
            <p:cNvSpPr/>
            <p:nvPr/>
          </p:nvSpPr>
          <p:spPr>
            <a:xfrm>
              <a:off x="10009632" y="649730"/>
              <a:ext cx="687327" cy="454286"/>
            </a:xfrm>
            <a:custGeom>
              <a:avLst/>
              <a:gdLst>
                <a:gd name="connsiteX0" fmla="*/ 555974 w 856933"/>
                <a:gd name="connsiteY0" fmla="*/ 32858 h 566386"/>
                <a:gd name="connsiteX1" fmla="*/ 7334 w 856933"/>
                <a:gd name="connsiteY1" fmla="*/ 252314 h 566386"/>
                <a:gd name="connsiteX2" fmla="*/ 275558 w 856933"/>
                <a:gd name="connsiteY2" fmla="*/ 557114 h 566386"/>
                <a:gd name="connsiteX3" fmla="*/ 775430 w 856933"/>
                <a:gd name="connsiteY3" fmla="*/ 447386 h 566386"/>
                <a:gd name="connsiteX4" fmla="*/ 836390 w 856933"/>
                <a:gd name="connsiteY4" fmla="*/ 45050 h 566386"/>
                <a:gd name="connsiteX5" fmla="*/ 555974 w 856933"/>
                <a:gd name="connsiteY5" fmla="*/ 32858 h 566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6933" h="566386">
                  <a:moveTo>
                    <a:pt x="555974" y="32858"/>
                  </a:moveTo>
                  <a:cubicBezTo>
                    <a:pt x="417798" y="67402"/>
                    <a:pt x="54070" y="164938"/>
                    <a:pt x="7334" y="252314"/>
                  </a:cubicBezTo>
                  <a:cubicBezTo>
                    <a:pt x="-39402" y="339690"/>
                    <a:pt x="147542" y="524602"/>
                    <a:pt x="275558" y="557114"/>
                  </a:cubicBezTo>
                  <a:cubicBezTo>
                    <a:pt x="403574" y="589626"/>
                    <a:pt x="681958" y="532730"/>
                    <a:pt x="775430" y="447386"/>
                  </a:cubicBezTo>
                  <a:cubicBezTo>
                    <a:pt x="868902" y="362042"/>
                    <a:pt x="870934" y="114138"/>
                    <a:pt x="836390" y="45050"/>
                  </a:cubicBezTo>
                  <a:cubicBezTo>
                    <a:pt x="801846" y="-24038"/>
                    <a:pt x="694150" y="-1686"/>
                    <a:pt x="555974" y="32858"/>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457200" algn="ctr" defTabSz="457200" rtl="0" eaLnBrk="1" fontAlgn="auto" latinLnBrk="0" hangingPunct="1">
                <a:lnSpc>
                  <a:spcPct val="90000"/>
                </a:lnSpc>
                <a:spcBef>
                  <a:spcPts val="1000"/>
                </a:spcBef>
                <a:spcAft>
                  <a:spcPts val="0"/>
                </a:spcAft>
                <a:buClrTx/>
                <a:buSzPct val="100000"/>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endParaRPr>
            </a:p>
          </p:txBody>
        </p:sp>
        <p:sp>
          <p:nvSpPr>
            <p:cNvPr id="83" name="Freeform: Shape 82">
              <a:extLst>
                <a:ext uri="{FF2B5EF4-FFF2-40B4-BE49-F238E27FC236}">
                  <a16:creationId xmlns:a16="http://schemas.microsoft.com/office/drawing/2014/main" id="{28849551-1E20-4DF5-A99D-68D4B87801C0}"/>
                </a:ext>
              </a:extLst>
            </p:cNvPr>
            <p:cNvSpPr/>
            <p:nvPr/>
          </p:nvSpPr>
          <p:spPr>
            <a:xfrm>
              <a:off x="9631490" y="336605"/>
              <a:ext cx="276931" cy="336146"/>
            </a:xfrm>
            <a:custGeom>
              <a:avLst/>
              <a:gdLst>
                <a:gd name="connsiteX0" fmla="*/ 43401 w 276931"/>
                <a:gd name="connsiteY0" fmla="*/ 56920 h 336146"/>
                <a:gd name="connsiteX1" fmla="*/ 6825 w 276931"/>
                <a:gd name="connsiteY1" fmla="*/ 288568 h 336146"/>
                <a:gd name="connsiteX2" fmla="*/ 128745 w 276931"/>
                <a:gd name="connsiteY2" fmla="*/ 312952 h 336146"/>
                <a:gd name="connsiteX3" fmla="*/ 275049 w 276931"/>
                <a:gd name="connsiteY3" fmla="*/ 20344 h 336146"/>
                <a:gd name="connsiteX4" fmla="*/ 43401 w 276931"/>
                <a:gd name="connsiteY4" fmla="*/ 56920 h 33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931" h="336146">
                  <a:moveTo>
                    <a:pt x="43401" y="56920"/>
                  </a:moveTo>
                  <a:cubicBezTo>
                    <a:pt x="-1303" y="101624"/>
                    <a:pt x="-7399" y="245896"/>
                    <a:pt x="6825" y="288568"/>
                  </a:cubicBezTo>
                  <a:cubicBezTo>
                    <a:pt x="21049" y="331240"/>
                    <a:pt x="84041" y="357656"/>
                    <a:pt x="128745" y="312952"/>
                  </a:cubicBezTo>
                  <a:cubicBezTo>
                    <a:pt x="173449" y="268248"/>
                    <a:pt x="293337" y="65048"/>
                    <a:pt x="275049" y="20344"/>
                  </a:cubicBezTo>
                  <a:cubicBezTo>
                    <a:pt x="256761" y="-24360"/>
                    <a:pt x="88105" y="12216"/>
                    <a:pt x="43401" y="56920"/>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457200" algn="ctr" defTabSz="457200" rtl="0" eaLnBrk="1" fontAlgn="auto" latinLnBrk="0" hangingPunct="1">
                <a:lnSpc>
                  <a:spcPct val="90000"/>
                </a:lnSpc>
                <a:spcBef>
                  <a:spcPts val="1000"/>
                </a:spcBef>
                <a:spcAft>
                  <a:spcPts val="0"/>
                </a:spcAft>
                <a:buClrTx/>
                <a:buSzPct val="100000"/>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endParaRPr>
            </a:p>
          </p:txBody>
        </p:sp>
      </p:grpSp>
      <p:grpSp>
        <p:nvGrpSpPr>
          <p:cNvPr id="2" name="Group 7">
            <a:extLst>
              <a:ext uri="{FF2B5EF4-FFF2-40B4-BE49-F238E27FC236}">
                <a16:creationId xmlns:a16="http://schemas.microsoft.com/office/drawing/2014/main" id="{487C5B63-E044-14AB-8EBE-B3CD55AA2C49}"/>
              </a:ext>
            </a:extLst>
          </p:cNvPr>
          <p:cNvGrpSpPr/>
          <p:nvPr/>
        </p:nvGrpSpPr>
        <p:grpSpPr>
          <a:xfrm>
            <a:off x="533401" y="492718"/>
            <a:ext cx="8075021" cy="965827"/>
            <a:chOff x="533401" y="492718"/>
            <a:chExt cx="8075021" cy="965827"/>
          </a:xfrm>
        </p:grpSpPr>
        <p:sp>
          <p:nvSpPr>
            <p:cNvPr id="3" name="TextBox 12">
              <a:extLst>
                <a:ext uri="{FF2B5EF4-FFF2-40B4-BE49-F238E27FC236}">
                  <a16:creationId xmlns:a16="http://schemas.microsoft.com/office/drawing/2014/main" id="{37F181D4-A2E5-71CF-0D78-799B77CC97D8}"/>
                </a:ext>
              </a:extLst>
            </p:cNvPr>
            <p:cNvSpPr txBox="1"/>
            <p:nvPr/>
          </p:nvSpPr>
          <p:spPr>
            <a:xfrm>
              <a:off x="533402" y="492718"/>
              <a:ext cx="882648" cy="66082"/>
            </a:xfrm>
            <a:prstGeom prst="roundRect">
              <a:avLst>
                <a:gd name="adj" fmla="val 50000"/>
              </a:avLst>
            </a:pr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ctr" defTabSz="457200" rtl="0" eaLnBrk="1" fontAlgn="auto" latinLnBrk="0" hangingPunct="1">
                <a:lnSpc>
                  <a:spcPct val="90000"/>
                </a:lnSpc>
                <a:spcBef>
                  <a:spcPts val="1000"/>
                </a:spcBef>
                <a:spcAft>
                  <a:spcPts val="0"/>
                </a:spcAft>
                <a:buClrTx/>
                <a:buSzPct val="100000"/>
                <a:buFont typeface="Arial" panose="020B0604020202020204" pitchFamily="34" charset="0"/>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Calibri" panose="020F0502020204030204" pitchFamily="34" charset="0"/>
              </a:endParaRPr>
            </a:p>
          </p:txBody>
        </p:sp>
        <p:sp>
          <p:nvSpPr>
            <p:cNvPr id="4" name="TextBox 13">
              <a:extLst>
                <a:ext uri="{FF2B5EF4-FFF2-40B4-BE49-F238E27FC236}">
                  <a16:creationId xmlns:a16="http://schemas.microsoft.com/office/drawing/2014/main" id="{ED8E3DAF-D0AD-0175-39A8-142F864C715F}"/>
                </a:ext>
              </a:extLst>
            </p:cNvPr>
            <p:cNvSpPr txBox="1"/>
            <p:nvPr/>
          </p:nvSpPr>
          <p:spPr>
            <a:xfrm>
              <a:off x="533401" y="966102"/>
              <a:ext cx="8075021" cy="492443"/>
            </a:xfrm>
            <a:prstGeom prst="rect">
              <a:avLst/>
            </a:prstGeom>
            <a:noFill/>
          </p:spPr>
          <p:txBody>
            <a:bodyPr wrap="square" lIns="0" tIns="0" rIns="0" bIns="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vi-VN" sz="3200" b="1" i="0" u="none" strike="noStrike" kern="1200" cap="none" spc="0" normalizeH="0" baseline="0" noProof="0">
                  <a:ln>
                    <a:noFill/>
                  </a:ln>
                  <a:solidFill>
                    <a:prstClr val="black"/>
                  </a:solidFill>
                  <a:effectLst/>
                  <a:uLnTx/>
                  <a:uFillTx/>
                  <a:latin typeface="Arial" panose="020B0604020202020204" pitchFamily="34" charset="0"/>
                  <a:ea typeface="Segoe UI Black" panose="020B0A02040204020203" pitchFamily="34" charset="0"/>
                  <a:cs typeface="Arial" panose="020B0604020202020204" pitchFamily="34" charset="0"/>
                </a:rPr>
                <a:t>2</a:t>
              </a:r>
              <a:r>
                <a:rPr kumimoji="0" lang="es-ES" sz="3200" b="1" i="0" u="none" strike="noStrike" kern="1200" cap="none" spc="0" normalizeH="0" baseline="0" noProof="0">
                  <a:ln>
                    <a:noFill/>
                  </a:ln>
                  <a:solidFill>
                    <a:prstClr val="black"/>
                  </a:solidFill>
                  <a:effectLst/>
                  <a:uLnTx/>
                  <a:uFillTx/>
                  <a:latin typeface="Arial" panose="020B0604020202020204" pitchFamily="34" charset="0"/>
                  <a:ea typeface="Segoe UI Black" panose="020B0A02040204020203" pitchFamily="34" charset="0"/>
                  <a:cs typeface="Arial" panose="020B0604020202020204" pitchFamily="34" charset="0"/>
                </a:rPr>
                <a:t>. </a:t>
              </a:r>
              <a:r>
                <a:rPr kumimoji="0" lang="vi-VN" sz="3200" b="1" i="0" u="none" strike="noStrike" kern="1200" cap="none" spc="0" normalizeH="0" baseline="0" noProof="0">
                  <a:ln>
                    <a:noFill/>
                  </a:ln>
                  <a:solidFill>
                    <a:prstClr val="black"/>
                  </a:solidFill>
                  <a:effectLst/>
                  <a:uLnTx/>
                  <a:uFillTx/>
                  <a:latin typeface="Arial" panose="020B0604020202020204" pitchFamily="34" charset="0"/>
                  <a:ea typeface="Segoe UI Black" panose="020B0A02040204020203" pitchFamily="34" charset="0"/>
                  <a:cs typeface="Arial" panose="020B0604020202020204" pitchFamily="34" charset="0"/>
                </a:rPr>
                <a:t>Đánh giá xâm lấn, di căn</a:t>
              </a:r>
              <a:endParaRPr kumimoji="0" lang="en-US" sz="3200" b="1" i="0" u="none" strike="noStrike" kern="1200" cap="none" spc="0" normalizeH="0" baseline="0" noProof="0">
                <a:ln>
                  <a:noFill/>
                </a:ln>
                <a:solidFill>
                  <a:prstClr val="black"/>
                </a:solidFill>
                <a:effectLst/>
                <a:uLnTx/>
                <a:uFillTx/>
                <a:latin typeface="Arial" panose="020B0604020202020204" pitchFamily="34" charset="0"/>
                <a:ea typeface="Segoe UI Black" panose="020B0A02040204020203" pitchFamily="34" charset="0"/>
                <a:cs typeface="Arial" panose="020B0604020202020204" pitchFamily="34" charset="0"/>
              </a:endParaRPr>
            </a:p>
          </p:txBody>
        </p:sp>
      </p:grpSp>
      <p:sp>
        <p:nvSpPr>
          <p:cNvPr id="10" name="Hộp Văn bản 9">
            <a:extLst>
              <a:ext uri="{FF2B5EF4-FFF2-40B4-BE49-F238E27FC236}">
                <a16:creationId xmlns:a16="http://schemas.microsoft.com/office/drawing/2014/main" id="{4DDF4512-551C-EFBC-F481-E28F1713E94D}"/>
              </a:ext>
            </a:extLst>
          </p:cNvPr>
          <p:cNvSpPr txBox="1"/>
          <p:nvPr/>
        </p:nvSpPr>
        <p:spPr>
          <a:xfrm>
            <a:off x="554668" y="6373902"/>
            <a:ext cx="8053754" cy="246221"/>
          </a:xfrm>
          <a:prstGeom prst="rect">
            <a:avLst/>
          </a:prstGeom>
          <a:noFill/>
        </p:spPr>
        <p:txBody>
          <a:bodyPr wrap="square">
            <a:spAutoFit/>
          </a:bodyPr>
          <a:lstStyle/>
          <a:p>
            <a:r>
              <a:rPr lang="vi-VN" sz="1000"/>
              <a:t>[1] Phan Minh Trí. Ung thư quanh bóng vater. Bệnh học Ngoại khao Tiêu hóa. 2021</a:t>
            </a:r>
          </a:p>
        </p:txBody>
      </p:sp>
      <p:grpSp>
        <p:nvGrpSpPr>
          <p:cNvPr id="14" name="Nhóm 13">
            <a:extLst>
              <a:ext uri="{FF2B5EF4-FFF2-40B4-BE49-F238E27FC236}">
                <a16:creationId xmlns:a16="http://schemas.microsoft.com/office/drawing/2014/main" id="{72F0EB3B-4626-D4AC-EA15-8FA857EAD71D}"/>
              </a:ext>
            </a:extLst>
          </p:cNvPr>
          <p:cNvGrpSpPr/>
          <p:nvPr/>
        </p:nvGrpSpPr>
        <p:grpSpPr>
          <a:xfrm>
            <a:off x="808938" y="2156627"/>
            <a:ext cx="278677" cy="3305864"/>
            <a:chOff x="696049" y="2463800"/>
            <a:chExt cx="278677" cy="3305864"/>
          </a:xfrm>
        </p:grpSpPr>
        <p:grpSp>
          <p:nvGrpSpPr>
            <p:cNvPr id="11" name="Nhóm 10">
              <a:extLst>
                <a:ext uri="{FF2B5EF4-FFF2-40B4-BE49-F238E27FC236}">
                  <a16:creationId xmlns:a16="http://schemas.microsoft.com/office/drawing/2014/main" id="{8AFE93CE-B4CE-E985-25C8-455A3B140165}"/>
                </a:ext>
              </a:extLst>
            </p:cNvPr>
            <p:cNvGrpSpPr/>
            <p:nvPr/>
          </p:nvGrpSpPr>
          <p:grpSpPr>
            <a:xfrm>
              <a:off x="696049" y="2463800"/>
              <a:ext cx="278677" cy="3305864"/>
              <a:chOff x="659541" y="2968978"/>
              <a:chExt cx="278677" cy="3305864"/>
            </a:xfrm>
          </p:grpSpPr>
          <p:cxnSp>
            <p:nvCxnSpPr>
              <p:cNvPr id="12" name="Đường nối Thẳng 11">
                <a:extLst>
                  <a:ext uri="{FF2B5EF4-FFF2-40B4-BE49-F238E27FC236}">
                    <a16:creationId xmlns:a16="http://schemas.microsoft.com/office/drawing/2014/main" id="{58EE047A-B3ED-90FA-0575-DF7426F0484B}"/>
                  </a:ext>
                </a:extLst>
              </p:cNvPr>
              <p:cNvCxnSpPr>
                <a:cxnSpLocks/>
              </p:cNvCxnSpPr>
              <p:nvPr/>
            </p:nvCxnSpPr>
            <p:spPr>
              <a:xfrm>
                <a:off x="798879" y="2968978"/>
                <a:ext cx="0" cy="3305864"/>
              </a:xfrm>
              <a:prstGeom prst="line">
                <a:avLst/>
              </a:prstGeom>
            </p:spPr>
            <p:style>
              <a:lnRef idx="1">
                <a:schemeClr val="accent2"/>
              </a:lnRef>
              <a:fillRef idx="0">
                <a:schemeClr val="accent2"/>
              </a:fillRef>
              <a:effectRef idx="0">
                <a:schemeClr val="accent2"/>
              </a:effectRef>
              <a:fontRef idx="minor">
                <a:schemeClr val="tx1"/>
              </a:fontRef>
            </p:style>
          </p:cxnSp>
          <p:sp>
            <p:nvSpPr>
              <p:cNvPr id="13" name="TextBox 116">
                <a:extLst>
                  <a:ext uri="{FF2B5EF4-FFF2-40B4-BE49-F238E27FC236}">
                    <a16:creationId xmlns:a16="http://schemas.microsoft.com/office/drawing/2014/main" id="{9C9D14F1-D12E-0DC3-E763-C90D25449714}"/>
                  </a:ext>
                </a:extLst>
              </p:cNvPr>
              <p:cNvSpPr txBox="1"/>
              <p:nvPr/>
            </p:nvSpPr>
            <p:spPr>
              <a:xfrm>
                <a:off x="659541" y="3152001"/>
                <a:ext cx="278677" cy="278677"/>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ctr" defTabSz="457200" rtl="0" eaLnBrk="1" fontAlgn="auto" latinLnBrk="0" hangingPunct="1">
                  <a:lnSpc>
                    <a:spcPct val="90000"/>
                  </a:lnSpc>
                  <a:spcBef>
                    <a:spcPts val="1000"/>
                  </a:spcBef>
                  <a:spcAft>
                    <a:spcPts val="0"/>
                  </a:spcAft>
                  <a:buClrTx/>
                  <a:buSzPct val="100000"/>
                  <a:buFont typeface="Arial" panose="020B0604020202020204" pitchFamily="34" charset="0"/>
                  <a:buNone/>
                  <a:tabLst/>
                  <a:defRPr/>
                </a:pPr>
                <a:endParaRPr kumimoji="0" lang="en-ID"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Calibri" panose="020F0502020204030204" pitchFamily="34" charset="0"/>
                </a:endParaRPr>
              </a:p>
            </p:txBody>
          </p:sp>
        </p:grpSp>
        <p:sp>
          <p:nvSpPr>
            <p:cNvPr id="5" name="TextBox 116">
              <a:extLst>
                <a:ext uri="{FF2B5EF4-FFF2-40B4-BE49-F238E27FC236}">
                  <a16:creationId xmlns:a16="http://schemas.microsoft.com/office/drawing/2014/main" id="{CAB70C6B-8FCC-0BFF-2EEF-16D512D13E30}"/>
                </a:ext>
              </a:extLst>
            </p:cNvPr>
            <p:cNvSpPr txBox="1"/>
            <p:nvPr/>
          </p:nvSpPr>
          <p:spPr>
            <a:xfrm>
              <a:off x="696049" y="3020600"/>
              <a:ext cx="278677" cy="278677"/>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ctr" defTabSz="457200" rtl="0" eaLnBrk="1" fontAlgn="auto" latinLnBrk="0" hangingPunct="1">
                <a:lnSpc>
                  <a:spcPct val="90000"/>
                </a:lnSpc>
                <a:spcBef>
                  <a:spcPts val="1000"/>
                </a:spcBef>
                <a:spcAft>
                  <a:spcPts val="0"/>
                </a:spcAft>
                <a:buClrTx/>
                <a:buSzPct val="100000"/>
                <a:buFont typeface="Arial" panose="020B0604020202020204" pitchFamily="34" charset="0"/>
                <a:buNone/>
                <a:tabLst/>
                <a:defRPr/>
              </a:pPr>
              <a:endParaRPr kumimoji="0" lang="en-ID"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Calibri" panose="020F0502020204030204" pitchFamily="34" charset="0"/>
              </a:endParaRPr>
            </a:p>
          </p:txBody>
        </p:sp>
        <p:sp>
          <p:nvSpPr>
            <p:cNvPr id="6" name="TextBox 116">
              <a:extLst>
                <a:ext uri="{FF2B5EF4-FFF2-40B4-BE49-F238E27FC236}">
                  <a16:creationId xmlns:a16="http://schemas.microsoft.com/office/drawing/2014/main" id="{511996D7-FBA2-001D-55D6-91666A694E78}"/>
                </a:ext>
              </a:extLst>
            </p:cNvPr>
            <p:cNvSpPr txBox="1"/>
            <p:nvPr/>
          </p:nvSpPr>
          <p:spPr>
            <a:xfrm>
              <a:off x="696049" y="3718184"/>
              <a:ext cx="278677" cy="278677"/>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ctr" defTabSz="457200" rtl="0" eaLnBrk="1" fontAlgn="auto" latinLnBrk="0" hangingPunct="1">
                <a:lnSpc>
                  <a:spcPct val="90000"/>
                </a:lnSpc>
                <a:spcBef>
                  <a:spcPts val="1000"/>
                </a:spcBef>
                <a:spcAft>
                  <a:spcPts val="0"/>
                </a:spcAft>
                <a:buClrTx/>
                <a:buSzPct val="100000"/>
                <a:buFont typeface="Arial" panose="020B0604020202020204" pitchFamily="34" charset="0"/>
                <a:buNone/>
                <a:tabLst/>
                <a:defRPr/>
              </a:pPr>
              <a:endParaRPr kumimoji="0" lang="en-ID"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Calibri" panose="020F0502020204030204" pitchFamily="34" charset="0"/>
              </a:endParaRPr>
            </a:p>
          </p:txBody>
        </p:sp>
      </p:grpSp>
    </p:spTree>
    <p:extLst>
      <p:ext uri="{BB962C8B-B14F-4D97-AF65-F5344CB8AC3E}">
        <p14:creationId xmlns:p14="http://schemas.microsoft.com/office/powerpoint/2010/main" val="4365268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25">
            <a:extLst>
              <a:ext uri="{FF2B5EF4-FFF2-40B4-BE49-F238E27FC236}">
                <a16:creationId xmlns:a16="http://schemas.microsoft.com/office/drawing/2014/main" id="{43C3A443-EEDA-0CFB-E9E2-617178B0EB3B}"/>
              </a:ext>
            </a:extLst>
          </p:cNvPr>
          <p:cNvSpPr txBox="1"/>
          <p:nvPr/>
        </p:nvSpPr>
        <p:spPr>
          <a:xfrm>
            <a:off x="2703443" y="1843253"/>
            <a:ext cx="7116968" cy="5014747"/>
          </a:xfrm>
          <a:custGeom>
            <a:avLst/>
            <a:gdLst>
              <a:gd name="connsiteX0" fmla="*/ 1085345 w 2984457"/>
              <a:gd name="connsiteY0" fmla="*/ 598 h 4995502"/>
              <a:gd name="connsiteX1" fmla="*/ 2722363 w 2984457"/>
              <a:gd name="connsiteY1" fmla="*/ 990627 h 4995502"/>
              <a:gd name="connsiteX2" fmla="*/ 2355571 w 2984457"/>
              <a:gd name="connsiteY2" fmla="*/ 3330998 h 4995502"/>
              <a:gd name="connsiteX3" fmla="*/ 2970579 w 2984457"/>
              <a:gd name="connsiteY3" fmla="*/ 4901878 h 4995502"/>
              <a:gd name="connsiteX4" fmla="*/ 2946894 w 2984457"/>
              <a:gd name="connsiteY4" fmla="*/ 4995502 h 4995502"/>
              <a:gd name="connsiteX5" fmla="*/ 0 w 2984457"/>
              <a:gd name="connsiteY5" fmla="*/ 4995502 h 4995502"/>
              <a:gd name="connsiteX6" fmla="*/ 0 w 2984457"/>
              <a:gd name="connsiteY6" fmla="*/ 12497 h 4995502"/>
              <a:gd name="connsiteX7" fmla="*/ 85017 w 2984457"/>
              <a:gd name="connsiteY7" fmla="*/ 34489 h 4995502"/>
              <a:gd name="connsiteX8" fmla="*/ 377167 w 2984457"/>
              <a:gd name="connsiteY8" fmla="*/ 46323 h 4995502"/>
              <a:gd name="connsiteX9" fmla="*/ 1085345 w 2984457"/>
              <a:gd name="connsiteY9" fmla="*/ 598 h 4995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84457" h="4995502">
                <a:moveTo>
                  <a:pt x="1085345" y="598"/>
                </a:moveTo>
                <a:cubicBezTo>
                  <a:pt x="1712384" y="11961"/>
                  <a:pt x="2476903" y="190804"/>
                  <a:pt x="2722363" y="990627"/>
                </a:cubicBezTo>
                <a:cubicBezTo>
                  <a:pt x="3116952" y="2529811"/>
                  <a:pt x="1884934" y="2208758"/>
                  <a:pt x="2355571" y="3330998"/>
                </a:cubicBezTo>
                <a:cubicBezTo>
                  <a:pt x="2596549" y="3864939"/>
                  <a:pt x="3071549" y="4329900"/>
                  <a:pt x="2970579" y="4901878"/>
                </a:cubicBezTo>
                <a:lnTo>
                  <a:pt x="2946894" y="4995502"/>
                </a:lnTo>
                <a:lnTo>
                  <a:pt x="0" y="4995502"/>
                </a:lnTo>
                <a:lnTo>
                  <a:pt x="0" y="12497"/>
                </a:lnTo>
                <a:lnTo>
                  <a:pt x="85017" y="34489"/>
                </a:lnTo>
                <a:cubicBezTo>
                  <a:pt x="180177" y="54144"/>
                  <a:pt x="277535" y="59134"/>
                  <a:pt x="377167" y="46323"/>
                </a:cubicBezTo>
                <a:cubicBezTo>
                  <a:pt x="543716" y="24871"/>
                  <a:pt x="800328" y="-4567"/>
                  <a:pt x="1085345" y="598"/>
                </a:cubicBezTo>
                <a:close/>
              </a:path>
            </a:pathLst>
          </a:custGeom>
          <a:gradFill flip="none" rotWithShape="1">
            <a:gsLst>
              <a:gs pos="0">
                <a:srgbClr val="51A7C2">
                  <a:alpha val="25000"/>
                </a:srgbClr>
              </a:gs>
              <a:gs pos="76000">
                <a:srgbClr val="B5F6DA">
                  <a:alpha val="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latin typeface="Arial" panose="020B0604020202020204" pitchFamily="34" charset="0"/>
              <a:cs typeface="Arial" panose="020B0604020202020204" pitchFamily="34" charset="0"/>
              <a:sym typeface="Calibri" panose="020F0502020204030204" pitchFamily="34" charset="0"/>
            </a:endParaRPr>
          </a:p>
        </p:txBody>
      </p:sp>
      <p:sp>
        <p:nvSpPr>
          <p:cNvPr id="9" name="Graphic 113">
            <a:extLst>
              <a:ext uri="{FF2B5EF4-FFF2-40B4-BE49-F238E27FC236}">
                <a16:creationId xmlns:a16="http://schemas.microsoft.com/office/drawing/2014/main" id="{675373D6-DC12-F605-3061-F0149EA12098}"/>
              </a:ext>
            </a:extLst>
          </p:cNvPr>
          <p:cNvSpPr/>
          <p:nvPr/>
        </p:nvSpPr>
        <p:spPr>
          <a:xfrm rot="16200000" flipH="1" flipV="1">
            <a:off x="-1399226" y="2755332"/>
            <a:ext cx="5506067" cy="2699269"/>
          </a:xfrm>
          <a:custGeom>
            <a:avLst/>
            <a:gdLst>
              <a:gd name="connsiteX0" fmla="*/ 176625 w 6624627"/>
              <a:gd name="connsiteY0" fmla="*/ 4054192 h 4054192"/>
              <a:gd name="connsiteX1" fmla="*/ 329169 w 6624627"/>
              <a:gd name="connsiteY1" fmla="*/ 3152662 h 4054192"/>
              <a:gd name="connsiteX2" fmla="*/ 1355785 w 6624627"/>
              <a:gd name="connsiteY2" fmla="*/ 2000960 h 4054192"/>
              <a:gd name="connsiteX3" fmla="*/ 2650877 w 6624627"/>
              <a:gd name="connsiteY3" fmla="*/ 4169 h 4054192"/>
              <a:gd name="connsiteX4" fmla="*/ 4725464 w 6624627"/>
              <a:gd name="connsiteY4" fmla="*/ 779089 h 4054192"/>
              <a:gd name="connsiteX5" fmla="*/ 6624628 w 6624627"/>
              <a:gd name="connsiteY5" fmla="*/ 737902 h 4054192"/>
              <a:gd name="connsiteX6" fmla="*/ 6624628 w 6624627"/>
              <a:gd name="connsiteY6" fmla="*/ 4054192 h 4054192"/>
              <a:gd name="connsiteX7" fmla="*/ 176625 w 6624627"/>
              <a:gd name="connsiteY7" fmla="*/ 4054192 h 405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4627" h="4054192">
                <a:moveTo>
                  <a:pt x="176625" y="4054192"/>
                </a:moveTo>
                <a:cubicBezTo>
                  <a:pt x="176625" y="4054192"/>
                  <a:pt x="-308462" y="3605715"/>
                  <a:pt x="329169" y="3152662"/>
                </a:cubicBezTo>
                <a:cubicBezTo>
                  <a:pt x="834087" y="2856728"/>
                  <a:pt x="1320700" y="2505879"/>
                  <a:pt x="1355785" y="2000960"/>
                </a:cubicBezTo>
                <a:cubicBezTo>
                  <a:pt x="1390869" y="1494517"/>
                  <a:pt x="1520531" y="118577"/>
                  <a:pt x="2650877" y="4169"/>
                </a:cubicBezTo>
                <a:cubicBezTo>
                  <a:pt x="4132071" y="-75153"/>
                  <a:pt x="3611899" y="1006379"/>
                  <a:pt x="4725464" y="779089"/>
                </a:cubicBezTo>
                <a:cubicBezTo>
                  <a:pt x="5381400" y="626546"/>
                  <a:pt x="6006828" y="126204"/>
                  <a:pt x="6624628" y="737902"/>
                </a:cubicBezTo>
                <a:lnTo>
                  <a:pt x="6624628" y="4054192"/>
                </a:lnTo>
                <a:lnTo>
                  <a:pt x="176625" y="4054192"/>
                </a:lnTo>
                <a:close/>
              </a:path>
            </a:pathLst>
          </a:custGeom>
          <a:gradFill flip="none" rotWithShape="1">
            <a:gsLst>
              <a:gs pos="10000">
                <a:srgbClr val="51A7C2"/>
              </a:gs>
              <a:gs pos="100000">
                <a:srgbClr val="B5F6D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solidFill>
                <a:schemeClr val="lt1"/>
              </a:solidFill>
              <a:latin typeface="Calibri" panose="020F0502020204030204" pitchFamily="34" charset="0"/>
            </a:endParaRPr>
          </a:p>
        </p:txBody>
      </p:sp>
      <p:sp>
        <p:nvSpPr>
          <p:cNvPr id="10" name="TextBox 102">
            <a:extLst>
              <a:ext uri="{FF2B5EF4-FFF2-40B4-BE49-F238E27FC236}">
                <a16:creationId xmlns:a16="http://schemas.microsoft.com/office/drawing/2014/main" id="{3A2FA7D8-69C6-B04D-664B-427A7ADECB82}"/>
              </a:ext>
            </a:extLst>
          </p:cNvPr>
          <p:cNvSpPr txBox="1"/>
          <p:nvPr/>
        </p:nvSpPr>
        <p:spPr>
          <a:xfrm rot="10800000" flipV="1">
            <a:off x="8350041" y="0"/>
            <a:ext cx="3841959" cy="2809875"/>
          </a:xfrm>
          <a:custGeom>
            <a:avLst/>
            <a:gdLst>
              <a:gd name="connsiteX0" fmla="*/ 0 w 6674304"/>
              <a:gd name="connsiteY0" fmla="*/ 0 h 5966838"/>
              <a:gd name="connsiteX1" fmla="*/ 6674304 w 6674304"/>
              <a:gd name="connsiteY1" fmla="*/ 0 h 5966838"/>
              <a:gd name="connsiteX2" fmla="*/ 6672463 w 6674304"/>
              <a:gd name="connsiteY2" fmla="*/ 3528 h 5966838"/>
              <a:gd name="connsiteX3" fmla="*/ 6142663 w 6674304"/>
              <a:gd name="connsiteY3" fmla="*/ 1686835 h 5966838"/>
              <a:gd name="connsiteX4" fmla="*/ 4132917 w 6674304"/>
              <a:gd name="connsiteY4" fmla="*/ 2753737 h 5966838"/>
              <a:gd name="connsiteX5" fmla="*/ 3289320 w 6674304"/>
              <a:gd name="connsiteY5" fmla="*/ 4862728 h 5966838"/>
              <a:gd name="connsiteX6" fmla="*/ 1763402 w 6674304"/>
              <a:gd name="connsiteY6" fmla="*/ 5954443 h 5966838"/>
              <a:gd name="connsiteX7" fmla="*/ 63803 w 6674304"/>
              <a:gd name="connsiteY7" fmla="*/ 5470616 h 5966838"/>
              <a:gd name="connsiteX8" fmla="*/ 0 w 6674304"/>
              <a:gd name="connsiteY8" fmla="*/ 5467195 h 5966838"/>
              <a:gd name="connsiteX0" fmla="*/ 0 w 6674304"/>
              <a:gd name="connsiteY0" fmla="*/ 0 h 5966838"/>
              <a:gd name="connsiteX1" fmla="*/ 6674304 w 6674304"/>
              <a:gd name="connsiteY1" fmla="*/ 0 h 5966838"/>
              <a:gd name="connsiteX2" fmla="*/ 6672463 w 6674304"/>
              <a:gd name="connsiteY2" fmla="*/ 3528 h 5966838"/>
              <a:gd name="connsiteX3" fmla="*/ 6142663 w 6674304"/>
              <a:gd name="connsiteY3" fmla="*/ 1686835 h 5966838"/>
              <a:gd name="connsiteX4" fmla="*/ 4132917 w 6674304"/>
              <a:gd name="connsiteY4" fmla="*/ 2753737 h 5966838"/>
              <a:gd name="connsiteX5" fmla="*/ 3289320 w 6674304"/>
              <a:gd name="connsiteY5" fmla="*/ 4862728 h 5966838"/>
              <a:gd name="connsiteX6" fmla="*/ 1763402 w 6674304"/>
              <a:gd name="connsiteY6" fmla="*/ 5954443 h 5966838"/>
              <a:gd name="connsiteX7" fmla="*/ 63803 w 6674304"/>
              <a:gd name="connsiteY7" fmla="*/ 5470616 h 5966838"/>
              <a:gd name="connsiteX8" fmla="*/ 0 w 6674304"/>
              <a:gd name="connsiteY8" fmla="*/ 5467195 h 5966838"/>
              <a:gd name="connsiteX9" fmla="*/ 0 w 6674304"/>
              <a:gd name="connsiteY9" fmla="*/ 0 h 5966838"/>
              <a:gd name="connsiteX0" fmla="*/ 0 w 6674304"/>
              <a:gd name="connsiteY0" fmla="*/ 0 h 5966838"/>
              <a:gd name="connsiteX1" fmla="*/ 6674304 w 6674304"/>
              <a:gd name="connsiteY1" fmla="*/ 0 h 5966838"/>
              <a:gd name="connsiteX2" fmla="*/ 6672463 w 6674304"/>
              <a:gd name="connsiteY2" fmla="*/ 3528 h 5966838"/>
              <a:gd name="connsiteX3" fmla="*/ 6142663 w 6674304"/>
              <a:gd name="connsiteY3" fmla="*/ 1686835 h 5966838"/>
              <a:gd name="connsiteX4" fmla="*/ 4132917 w 6674304"/>
              <a:gd name="connsiteY4" fmla="*/ 2753737 h 5966838"/>
              <a:gd name="connsiteX5" fmla="*/ 3289320 w 6674304"/>
              <a:gd name="connsiteY5" fmla="*/ 4862728 h 5966838"/>
              <a:gd name="connsiteX6" fmla="*/ 1763402 w 6674304"/>
              <a:gd name="connsiteY6" fmla="*/ 5954443 h 5966838"/>
              <a:gd name="connsiteX7" fmla="*/ 63803 w 6674304"/>
              <a:gd name="connsiteY7" fmla="*/ 5470616 h 5966838"/>
              <a:gd name="connsiteX8" fmla="*/ 0 w 6674304"/>
              <a:gd name="connsiteY8" fmla="*/ 5467195 h 5966838"/>
              <a:gd name="connsiteX9" fmla="*/ 0 w 6674304"/>
              <a:gd name="connsiteY9" fmla="*/ 0 h 5966838"/>
              <a:gd name="connsiteX0" fmla="*/ 0 w 6674304"/>
              <a:gd name="connsiteY0" fmla="*/ 0 h 5954452"/>
              <a:gd name="connsiteX1" fmla="*/ 6674304 w 6674304"/>
              <a:gd name="connsiteY1" fmla="*/ 0 h 5954452"/>
              <a:gd name="connsiteX2" fmla="*/ 6672463 w 6674304"/>
              <a:gd name="connsiteY2" fmla="*/ 3528 h 5954452"/>
              <a:gd name="connsiteX3" fmla="*/ 6142663 w 6674304"/>
              <a:gd name="connsiteY3" fmla="*/ 1686835 h 5954452"/>
              <a:gd name="connsiteX4" fmla="*/ 4132917 w 6674304"/>
              <a:gd name="connsiteY4" fmla="*/ 2753737 h 5954452"/>
              <a:gd name="connsiteX5" fmla="*/ 3289320 w 6674304"/>
              <a:gd name="connsiteY5" fmla="*/ 4862728 h 5954452"/>
              <a:gd name="connsiteX6" fmla="*/ 1763402 w 6674304"/>
              <a:gd name="connsiteY6" fmla="*/ 5954443 h 5954452"/>
              <a:gd name="connsiteX7" fmla="*/ 63803 w 6674304"/>
              <a:gd name="connsiteY7" fmla="*/ 5470616 h 5954452"/>
              <a:gd name="connsiteX8" fmla="*/ 0 w 6674304"/>
              <a:gd name="connsiteY8" fmla="*/ 5467195 h 5954452"/>
              <a:gd name="connsiteX9" fmla="*/ 0 w 6674304"/>
              <a:gd name="connsiteY9" fmla="*/ 0 h 5954452"/>
              <a:gd name="connsiteX0" fmla="*/ 0 w 6674304"/>
              <a:gd name="connsiteY0" fmla="*/ 0 h 5954443"/>
              <a:gd name="connsiteX1" fmla="*/ 6674304 w 6674304"/>
              <a:gd name="connsiteY1" fmla="*/ 0 h 5954443"/>
              <a:gd name="connsiteX2" fmla="*/ 6672463 w 6674304"/>
              <a:gd name="connsiteY2" fmla="*/ 3528 h 5954443"/>
              <a:gd name="connsiteX3" fmla="*/ 6142663 w 6674304"/>
              <a:gd name="connsiteY3" fmla="*/ 1686835 h 5954443"/>
              <a:gd name="connsiteX4" fmla="*/ 4132917 w 6674304"/>
              <a:gd name="connsiteY4" fmla="*/ 2753737 h 5954443"/>
              <a:gd name="connsiteX5" fmla="*/ 3289320 w 6674304"/>
              <a:gd name="connsiteY5" fmla="*/ 4862728 h 5954443"/>
              <a:gd name="connsiteX6" fmla="*/ 1763402 w 6674304"/>
              <a:gd name="connsiteY6" fmla="*/ 5954443 h 5954443"/>
              <a:gd name="connsiteX7" fmla="*/ 63803 w 6674304"/>
              <a:gd name="connsiteY7" fmla="*/ 5470616 h 5954443"/>
              <a:gd name="connsiteX8" fmla="*/ 0 w 6674304"/>
              <a:gd name="connsiteY8" fmla="*/ 5467195 h 5954443"/>
              <a:gd name="connsiteX9" fmla="*/ 0 w 6674304"/>
              <a:gd name="connsiteY9" fmla="*/ 0 h 5954443"/>
              <a:gd name="connsiteX0" fmla="*/ 0 w 6674304"/>
              <a:gd name="connsiteY0" fmla="*/ 0 h 5954443"/>
              <a:gd name="connsiteX1" fmla="*/ 6674304 w 6674304"/>
              <a:gd name="connsiteY1" fmla="*/ 0 h 5954443"/>
              <a:gd name="connsiteX2" fmla="*/ 6672463 w 6674304"/>
              <a:gd name="connsiteY2" fmla="*/ 3528 h 5954443"/>
              <a:gd name="connsiteX3" fmla="*/ 6142663 w 6674304"/>
              <a:gd name="connsiteY3" fmla="*/ 1686835 h 5954443"/>
              <a:gd name="connsiteX4" fmla="*/ 4132917 w 6674304"/>
              <a:gd name="connsiteY4" fmla="*/ 2753737 h 5954443"/>
              <a:gd name="connsiteX5" fmla="*/ 3289320 w 6674304"/>
              <a:gd name="connsiteY5" fmla="*/ 4862728 h 5954443"/>
              <a:gd name="connsiteX6" fmla="*/ 1763402 w 6674304"/>
              <a:gd name="connsiteY6" fmla="*/ 5954443 h 5954443"/>
              <a:gd name="connsiteX7" fmla="*/ 63803 w 6674304"/>
              <a:gd name="connsiteY7" fmla="*/ 5470616 h 5954443"/>
              <a:gd name="connsiteX8" fmla="*/ 0 w 6674304"/>
              <a:gd name="connsiteY8" fmla="*/ 5467195 h 5954443"/>
              <a:gd name="connsiteX9" fmla="*/ 0 w 6674304"/>
              <a:gd name="connsiteY9" fmla="*/ 0 h 5954443"/>
              <a:gd name="connsiteX0" fmla="*/ 0 w 6674304"/>
              <a:gd name="connsiteY0" fmla="*/ 0 h 5954443"/>
              <a:gd name="connsiteX1" fmla="*/ 6674304 w 6674304"/>
              <a:gd name="connsiteY1" fmla="*/ 0 h 5954443"/>
              <a:gd name="connsiteX2" fmla="*/ 6672463 w 6674304"/>
              <a:gd name="connsiteY2" fmla="*/ 3528 h 5954443"/>
              <a:gd name="connsiteX3" fmla="*/ 6142663 w 6674304"/>
              <a:gd name="connsiteY3" fmla="*/ 1686835 h 5954443"/>
              <a:gd name="connsiteX4" fmla="*/ 4132917 w 6674304"/>
              <a:gd name="connsiteY4" fmla="*/ 2753737 h 5954443"/>
              <a:gd name="connsiteX5" fmla="*/ 3323857 w 6674304"/>
              <a:gd name="connsiteY5" fmla="*/ 4880718 h 5954443"/>
              <a:gd name="connsiteX6" fmla="*/ 1763402 w 6674304"/>
              <a:gd name="connsiteY6" fmla="*/ 5954443 h 5954443"/>
              <a:gd name="connsiteX7" fmla="*/ 63803 w 6674304"/>
              <a:gd name="connsiteY7" fmla="*/ 5470616 h 5954443"/>
              <a:gd name="connsiteX8" fmla="*/ 0 w 6674304"/>
              <a:gd name="connsiteY8" fmla="*/ 5467195 h 5954443"/>
              <a:gd name="connsiteX9" fmla="*/ 0 w 6674304"/>
              <a:gd name="connsiteY9" fmla="*/ 0 h 5954443"/>
              <a:gd name="connsiteX0" fmla="*/ 0 w 6674304"/>
              <a:gd name="connsiteY0" fmla="*/ 0 h 5957613"/>
              <a:gd name="connsiteX1" fmla="*/ 6674304 w 6674304"/>
              <a:gd name="connsiteY1" fmla="*/ 0 h 5957613"/>
              <a:gd name="connsiteX2" fmla="*/ 6672463 w 6674304"/>
              <a:gd name="connsiteY2" fmla="*/ 3528 h 5957613"/>
              <a:gd name="connsiteX3" fmla="*/ 6142663 w 6674304"/>
              <a:gd name="connsiteY3" fmla="*/ 1686835 h 5957613"/>
              <a:gd name="connsiteX4" fmla="*/ 4132917 w 6674304"/>
              <a:gd name="connsiteY4" fmla="*/ 2753737 h 5957613"/>
              <a:gd name="connsiteX5" fmla="*/ 3323857 w 6674304"/>
              <a:gd name="connsiteY5" fmla="*/ 4880718 h 5957613"/>
              <a:gd name="connsiteX6" fmla="*/ 1763402 w 6674304"/>
              <a:gd name="connsiteY6" fmla="*/ 5954443 h 5957613"/>
              <a:gd name="connsiteX7" fmla="*/ 63803 w 6674304"/>
              <a:gd name="connsiteY7" fmla="*/ 5470616 h 5957613"/>
              <a:gd name="connsiteX8" fmla="*/ 0 w 6674304"/>
              <a:gd name="connsiteY8" fmla="*/ 5467195 h 5957613"/>
              <a:gd name="connsiteX9" fmla="*/ 0 w 6674304"/>
              <a:gd name="connsiteY9" fmla="*/ 0 h 595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4304" h="5957613">
                <a:moveTo>
                  <a:pt x="0" y="0"/>
                </a:moveTo>
                <a:lnTo>
                  <a:pt x="6674304" y="0"/>
                </a:lnTo>
                <a:lnTo>
                  <a:pt x="6672463" y="3528"/>
                </a:lnTo>
                <a:cubicBezTo>
                  <a:pt x="6485641" y="423111"/>
                  <a:pt x="6718539" y="1011007"/>
                  <a:pt x="6142663" y="1686835"/>
                </a:cubicBezTo>
                <a:cubicBezTo>
                  <a:pt x="5728792" y="2172540"/>
                  <a:pt x="4602718" y="2221423"/>
                  <a:pt x="4132917" y="2753737"/>
                </a:cubicBezTo>
                <a:cubicBezTo>
                  <a:pt x="3663116" y="3286051"/>
                  <a:pt x="3658337" y="4266313"/>
                  <a:pt x="3323857" y="4880718"/>
                </a:cubicBezTo>
                <a:cubicBezTo>
                  <a:pt x="2989377" y="5495123"/>
                  <a:pt x="2577285" y="5862125"/>
                  <a:pt x="1763402" y="5954443"/>
                </a:cubicBezTo>
                <a:cubicBezTo>
                  <a:pt x="1230133" y="6001788"/>
                  <a:pt x="551766" y="5503698"/>
                  <a:pt x="63803" y="5470616"/>
                </a:cubicBezTo>
                <a:lnTo>
                  <a:pt x="0" y="5467195"/>
                </a:lnTo>
                <a:lnTo>
                  <a:pt x="0" y="0"/>
                </a:lnTo>
                <a:close/>
              </a:path>
            </a:pathLst>
          </a:custGeom>
          <a:gradFill>
            <a:gsLst>
              <a:gs pos="10000">
                <a:schemeClr val="bg1">
                  <a:lumMod val="85000"/>
                  <a:alpha val="10000"/>
                </a:schemeClr>
              </a:gs>
              <a:gs pos="100000">
                <a:schemeClr val="bg1">
                  <a:lumMod val="95000"/>
                  <a:alpha val="5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0" lvl="1" indent="0" algn="ctr">
              <a:lnSpc>
                <a:spcPct val="90000"/>
              </a:lnSpc>
              <a:spcBef>
                <a:spcPts val="1000"/>
              </a:spcBef>
              <a:buSzPct val="100000"/>
              <a:buFont typeface="Arial" panose="020B0604020202020204" pitchFamily="34" charset="0"/>
              <a:buNone/>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sym typeface="Calibri" panose="020F0502020204030204" pitchFamily="34" charset="0"/>
            </a:endParaRPr>
          </a:p>
        </p:txBody>
      </p:sp>
      <p:pic>
        <p:nvPicPr>
          <p:cNvPr id="3" name="Hình ảnh 2">
            <a:extLst>
              <a:ext uri="{FF2B5EF4-FFF2-40B4-BE49-F238E27FC236}">
                <a16:creationId xmlns:a16="http://schemas.microsoft.com/office/drawing/2014/main" id="{645EF4AD-A8EB-E1EF-E87A-FC2CA8A1630D}"/>
              </a:ext>
            </a:extLst>
          </p:cNvPr>
          <p:cNvPicPr>
            <a:picLocks noChangeAspect="1"/>
          </p:cNvPicPr>
          <p:nvPr/>
        </p:nvPicPr>
        <p:blipFill>
          <a:blip r:embed="rId3"/>
          <a:stretch>
            <a:fillRect/>
          </a:stretch>
        </p:blipFill>
        <p:spPr>
          <a:xfrm>
            <a:off x="1138742" y="1351934"/>
            <a:ext cx="10327787" cy="3816272"/>
          </a:xfrm>
          <a:prstGeom prst="rect">
            <a:avLst/>
          </a:prstGeom>
        </p:spPr>
      </p:pic>
    </p:spTree>
    <p:extLst>
      <p:ext uri="{BB962C8B-B14F-4D97-AF65-F5344CB8AC3E}">
        <p14:creationId xmlns:p14="http://schemas.microsoft.com/office/powerpoint/2010/main" val="39358865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ộp Văn bản 4">
            <a:extLst>
              <a:ext uri="{FF2B5EF4-FFF2-40B4-BE49-F238E27FC236}">
                <a16:creationId xmlns:a16="http://schemas.microsoft.com/office/drawing/2014/main" id="{7BE305E6-8544-7F91-E9C3-A651B73524F5}"/>
              </a:ext>
            </a:extLst>
          </p:cNvPr>
          <p:cNvSpPr txBox="1"/>
          <p:nvPr/>
        </p:nvSpPr>
        <p:spPr>
          <a:xfrm>
            <a:off x="2126519" y="1526644"/>
            <a:ext cx="7412361" cy="4190314"/>
          </a:xfrm>
          <a:prstGeom prst="rect">
            <a:avLst/>
          </a:prstGeom>
          <a:solidFill>
            <a:schemeClr val="bg1">
              <a:lumMod val="95000"/>
              <a:alpha val="50000"/>
            </a:schemeClr>
          </a:solidFill>
        </p:spPr>
        <p:txBody>
          <a:bodyPr wrap="square" rtlCol="0">
            <a:spAutoFit/>
          </a:bodyPr>
          <a:lstStyle/>
          <a:p>
            <a:pPr>
              <a:lnSpc>
                <a:spcPct val="150000"/>
              </a:lnSpc>
            </a:pPr>
            <a:r>
              <a:rPr lang="en-US" sz="2000" err="1">
                <a:latin typeface="Arial (Body)"/>
              </a:rPr>
              <a:t>Các</a:t>
            </a:r>
            <a:r>
              <a:rPr lang="en-US" sz="2000">
                <a:latin typeface="Arial (Body)"/>
              </a:rPr>
              <a:t> </a:t>
            </a:r>
            <a:r>
              <a:rPr lang="en-US" sz="2000" err="1">
                <a:latin typeface="Arial (Body)"/>
              </a:rPr>
              <a:t>phương</a:t>
            </a:r>
            <a:r>
              <a:rPr lang="en-US" sz="2000">
                <a:latin typeface="Arial (Body)"/>
              </a:rPr>
              <a:t> </a:t>
            </a:r>
            <a:r>
              <a:rPr lang="en-US" sz="2000" err="1">
                <a:latin typeface="Arial (Body)"/>
              </a:rPr>
              <a:t>tiện</a:t>
            </a:r>
            <a:r>
              <a:rPr lang="en-US" sz="2000">
                <a:latin typeface="Arial (Body)"/>
              </a:rPr>
              <a:t>: </a:t>
            </a:r>
          </a:p>
          <a:p>
            <a:pPr marL="285750" indent="-285750">
              <a:lnSpc>
                <a:spcPct val="150000"/>
              </a:lnSpc>
              <a:buFontTx/>
              <a:buChar char="-"/>
            </a:pPr>
            <a:r>
              <a:rPr lang="en-US" sz="2000">
                <a:latin typeface="Arial (Body)"/>
              </a:rPr>
              <a:t>U </a:t>
            </a:r>
            <a:r>
              <a:rPr lang="en-US" sz="2000" err="1">
                <a:latin typeface="Arial (Body)"/>
              </a:rPr>
              <a:t>tụy</a:t>
            </a:r>
            <a:r>
              <a:rPr lang="en-US" sz="2000">
                <a:latin typeface="Arial (Body)"/>
              </a:rPr>
              <a:t>: EUS, ERCP, sinh </a:t>
            </a:r>
            <a:r>
              <a:rPr lang="en-US" sz="2000" err="1">
                <a:latin typeface="Arial (Body)"/>
              </a:rPr>
              <a:t>thiết</a:t>
            </a:r>
            <a:r>
              <a:rPr lang="en-US" sz="2000">
                <a:latin typeface="Arial (Body)"/>
              </a:rPr>
              <a:t> qua da, </a:t>
            </a:r>
          </a:p>
          <a:p>
            <a:pPr>
              <a:lnSpc>
                <a:spcPct val="150000"/>
              </a:lnSpc>
            </a:pPr>
            <a:r>
              <a:rPr lang="en-US" sz="2000">
                <a:latin typeface="Arial (Body)"/>
              </a:rPr>
              <a:t>+ EUS: nhạy 92% </a:t>
            </a:r>
            <a:r>
              <a:rPr lang="en-US" sz="2000" err="1">
                <a:latin typeface="Arial (Body)"/>
              </a:rPr>
              <a:t>ung</a:t>
            </a:r>
            <a:r>
              <a:rPr lang="en-US" sz="2000">
                <a:latin typeface="Arial (Body)"/>
              </a:rPr>
              <a:t> </a:t>
            </a:r>
            <a:r>
              <a:rPr lang="en-US" sz="2000" err="1">
                <a:latin typeface="Arial (Body)"/>
              </a:rPr>
              <a:t>thư</a:t>
            </a:r>
            <a:r>
              <a:rPr lang="en-US" sz="2000">
                <a:latin typeface="Arial (Body)"/>
              </a:rPr>
              <a:t> tụy [1]</a:t>
            </a:r>
          </a:p>
          <a:p>
            <a:pPr>
              <a:lnSpc>
                <a:spcPct val="150000"/>
              </a:lnSpc>
            </a:pPr>
            <a:r>
              <a:rPr lang="en-US" sz="2000">
                <a:latin typeface="Arial (Body)"/>
              </a:rPr>
              <a:t>+ ERCP: nhạy 50-60% [1] </a:t>
            </a:r>
          </a:p>
          <a:p>
            <a:pPr>
              <a:lnSpc>
                <a:spcPct val="150000"/>
              </a:lnSpc>
            </a:pPr>
            <a:r>
              <a:rPr lang="en-US" sz="2000">
                <a:latin typeface="Arial (Body)"/>
              </a:rPr>
              <a:t>+ Sinh thiết qua da: dưới hướng dẫn SA hoặc CT, ít thực hiện.</a:t>
            </a:r>
          </a:p>
          <a:p>
            <a:pPr>
              <a:lnSpc>
                <a:spcPct val="150000"/>
              </a:lnSpc>
            </a:pPr>
            <a:r>
              <a:rPr lang="en-US" sz="2000">
                <a:latin typeface="Arial (Body)"/>
              </a:rPr>
              <a:t>- U </a:t>
            </a:r>
            <a:r>
              <a:rPr lang="en-US" sz="2000" err="1">
                <a:latin typeface="Arial (Body)"/>
              </a:rPr>
              <a:t>tá</a:t>
            </a:r>
            <a:r>
              <a:rPr lang="en-US" sz="2000">
                <a:latin typeface="Arial (Body)"/>
              </a:rPr>
              <a:t> </a:t>
            </a:r>
            <a:r>
              <a:rPr lang="en-US" sz="2000" err="1">
                <a:latin typeface="Arial (Body)"/>
              </a:rPr>
              <a:t>tràng</a:t>
            </a:r>
            <a:r>
              <a:rPr lang="en-US" sz="2000">
                <a:latin typeface="Arial (Body)"/>
              </a:rPr>
              <a:t>, u </a:t>
            </a:r>
            <a:r>
              <a:rPr lang="en-US" sz="2000" err="1">
                <a:latin typeface="Arial (Body)"/>
              </a:rPr>
              <a:t>bóng</a:t>
            </a:r>
            <a:r>
              <a:rPr lang="en-US" sz="2000">
                <a:latin typeface="Arial (Body)"/>
              </a:rPr>
              <a:t> </a:t>
            </a:r>
            <a:r>
              <a:rPr lang="en-US" sz="2000" err="1">
                <a:latin typeface="Arial (Body)"/>
              </a:rPr>
              <a:t>vater</a:t>
            </a:r>
            <a:r>
              <a:rPr lang="en-US" sz="2000">
                <a:latin typeface="Arial (Body)"/>
              </a:rPr>
              <a:t>: </a:t>
            </a:r>
            <a:r>
              <a:rPr lang="en-US" sz="2000" err="1">
                <a:latin typeface="Arial (Body)"/>
              </a:rPr>
              <a:t>Nội</a:t>
            </a:r>
            <a:r>
              <a:rPr lang="en-US" sz="2000">
                <a:latin typeface="Arial (Body)"/>
              </a:rPr>
              <a:t> soi </a:t>
            </a:r>
            <a:r>
              <a:rPr lang="en-US" sz="2000" err="1">
                <a:latin typeface="Arial (Body)"/>
              </a:rPr>
              <a:t>thực</a:t>
            </a:r>
            <a:r>
              <a:rPr lang="en-US" sz="2000">
                <a:latin typeface="Arial (Body)"/>
              </a:rPr>
              <a:t> </a:t>
            </a:r>
            <a:r>
              <a:rPr lang="en-US" sz="2000" err="1">
                <a:latin typeface="Arial (Body)"/>
              </a:rPr>
              <a:t>quản</a:t>
            </a:r>
            <a:r>
              <a:rPr lang="en-US" sz="2000">
                <a:latin typeface="Arial (Body)"/>
              </a:rPr>
              <a:t> </a:t>
            </a:r>
            <a:r>
              <a:rPr lang="en-US" sz="2000" err="1">
                <a:latin typeface="Arial (Body)"/>
              </a:rPr>
              <a:t>dạ</a:t>
            </a:r>
            <a:r>
              <a:rPr lang="en-US" sz="2000">
                <a:latin typeface="Arial (Body)"/>
              </a:rPr>
              <a:t> </a:t>
            </a:r>
            <a:r>
              <a:rPr lang="en-US" sz="2000" err="1">
                <a:latin typeface="Arial (Body)"/>
              </a:rPr>
              <a:t>dày</a:t>
            </a:r>
            <a:r>
              <a:rPr lang="en-US" sz="2000">
                <a:latin typeface="Arial (Body)"/>
              </a:rPr>
              <a:t> </a:t>
            </a:r>
            <a:r>
              <a:rPr lang="en-US" sz="2000" err="1">
                <a:latin typeface="Arial (Body)"/>
              </a:rPr>
              <a:t>tá</a:t>
            </a:r>
            <a:r>
              <a:rPr lang="en-US" sz="2000">
                <a:latin typeface="Arial (Body)"/>
              </a:rPr>
              <a:t> </a:t>
            </a:r>
            <a:r>
              <a:rPr lang="en-US" sz="2000" err="1">
                <a:latin typeface="Arial (Body)"/>
              </a:rPr>
              <a:t>tràng</a:t>
            </a:r>
            <a:r>
              <a:rPr lang="en-US" sz="2000">
                <a:latin typeface="Arial (Body)"/>
              </a:rPr>
              <a:t> </a:t>
            </a:r>
            <a:r>
              <a:rPr lang="en-US" sz="2000" err="1">
                <a:latin typeface="Arial (Body)"/>
              </a:rPr>
              <a:t>sinh</a:t>
            </a:r>
            <a:r>
              <a:rPr lang="en-US" sz="2000">
                <a:latin typeface="Arial (Body)"/>
              </a:rPr>
              <a:t> </a:t>
            </a:r>
            <a:r>
              <a:rPr lang="en-US" sz="2000" err="1">
                <a:latin typeface="Arial (Body)"/>
              </a:rPr>
              <a:t>thiết</a:t>
            </a:r>
            <a:r>
              <a:rPr lang="en-US" sz="2000">
                <a:latin typeface="Arial (Body)"/>
              </a:rPr>
              <a:t> </a:t>
            </a:r>
          </a:p>
          <a:p>
            <a:pPr>
              <a:lnSpc>
                <a:spcPct val="150000"/>
              </a:lnSpc>
            </a:pPr>
            <a:r>
              <a:rPr lang="en-US" sz="2000">
                <a:latin typeface="Arial (Body)"/>
              </a:rPr>
              <a:t>- U </a:t>
            </a:r>
            <a:r>
              <a:rPr lang="en-US" sz="2000" err="1">
                <a:latin typeface="Arial (Body)"/>
              </a:rPr>
              <a:t>đoạn</a:t>
            </a:r>
            <a:r>
              <a:rPr lang="en-US" sz="2000">
                <a:latin typeface="Arial (Body)"/>
              </a:rPr>
              <a:t> </a:t>
            </a:r>
            <a:r>
              <a:rPr lang="en-US" sz="2000" err="1">
                <a:latin typeface="Arial (Body)"/>
              </a:rPr>
              <a:t>cuối</a:t>
            </a:r>
            <a:r>
              <a:rPr lang="en-US" sz="2000">
                <a:latin typeface="Arial (Body)"/>
              </a:rPr>
              <a:t> OMC: EUS, ERCP, PTC </a:t>
            </a:r>
          </a:p>
          <a:p>
            <a:pPr>
              <a:lnSpc>
                <a:spcPct val="150000"/>
              </a:lnSpc>
            </a:pPr>
            <a:r>
              <a:rPr lang="en-US" sz="2000">
                <a:latin typeface="Arial (Body)"/>
              </a:rPr>
              <a:t>- </a:t>
            </a:r>
            <a:r>
              <a:rPr lang="en-US" sz="2000" err="1">
                <a:latin typeface="Arial (Body)"/>
              </a:rPr>
              <a:t>Sinh</a:t>
            </a:r>
            <a:r>
              <a:rPr lang="en-US" sz="2000">
                <a:latin typeface="Arial (Body)"/>
              </a:rPr>
              <a:t> </a:t>
            </a:r>
            <a:r>
              <a:rPr lang="en-US" sz="2000" err="1">
                <a:latin typeface="Arial (Body)"/>
              </a:rPr>
              <a:t>thiết</a:t>
            </a:r>
            <a:r>
              <a:rPr lang="en-US" sz="2000">
                <a:latin typeface="Arial (Body)"/>
              </a:rPr>
              <a:t> </a:t>
            </a:r>
            <a:r>
              <a:rPr lang="en-US" sz="2000" err="1">
                <a:latin typeface="Arial (Body)"/>
              </a:rPr>
              <a:t>vị</a:t>
            </a:r>
            <a:r>
              <a:rPr lang="en-US" sz="2000">
                <a:latin typeface="Arial (Body)"/>
              </a:rPr>
              <a:t> </a:t>
            </a:r>
            <a:r>
              <a:rPr lang="en-US" sz="2000" err="1">
                <a:latin typeface="Arial (Body)"/>
              </a:rPr>
              <a:t>trí</a:t>
            </a:r>
            <a:r>
              <a:rPr lang="en-US" sz="2000">
                <a:latin typeface="Arial (Body)"/>
              </a:rPr>
              <a:t> di căn</a:t>
            </a:r>
          </a:p>
        </p:txBody>
      </p:sp>
      <p:cxnSp>
        <p:nvCxnSpPr>
          <p:cNvPr id="100" name="Straight Connector 99">
            <a:extLst>
              <a:ext uri="{FF2B5EF4-FFF2-40B4-BE49-F238E27FC236}">
                <a16:creationId xmlns:a16="http://schemas.microsoft.com/office/drawing/2014/main" id="{C37D7D94-A4F8-436E-A575-EF167AFBCF7C}"/>
              </a:ext>
            </a:extLst>
          </p:cNvPr>
          <p:cNvCxnSpPr>
            <a:cxnSpLocks/>
          </p:cNvCxnSpPr>
          <p:nvPr/>
        </p:nvCxnSpPr>
        <p:spPr>
          <a:xfrm flipV="1">
            <a:off x="7374044" y="6569826"/>
            <a:ext cx="4543026" cy="7974"/>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Freeform: Shape 14">
            <a:extLst>
              <a:ext uri="{FF2B5EF4-FFF2-40B4-BE49-F238E27FC236}">
                <a16:creationId xmlns:a16="http://schemas.microsoft.com/office/drawing/2014/main" id="{ACE311CC-2A7E-4437-A2BA-54D6597BDD16}"/>
              </a:ext>
            </a:extLst>
          </p:cNvPr>
          <p:cNvSpPr/>
          <p:nvPr/>
        </p:nvSpPr>
        <p:spPr>
          <a:xfrm>
            <a:off x="2" y="4404166"/>
            <a:ext cx="3904341" cy="2453834"/>
          </a:xfrm>
          <a:custGeom>
            <a:avLst/>
            <a:gdLst>
              <a:gd name="connsiteX0" fmla="*/ 82743 w 7167829"/>
              <a:gd name="connsiteY0" fmla="*/ 504 h 4504899"/>
              <a:gd name="connsiteX1" fmla="*/ 788343 w 7167829"/>
              <a:gd name="connsiteY1" fmla="*/ 351999 h 4504899"/>
              <a:gd name="connsiteX2" fmla="*/ 1503205 w 7167829"/>
              <a:gd name="connsiteY2" fmla="*/ 2561799 h 4504899"/>
              <a:gd name="connsiteX3" fmla="*/ 6333627 w 7167829"/>
              <a:gd name="connsiteY3" fmla="*/ 3501599 h 4504899"/>
              <a:gd name="connsiteX4" fmla="*/ 7163377 w 7167829"/>
              <a:gd name="connsiteY4" fmla="*/ 4458750 h 4504899"/>
              <a:gd name="connsiteX5" fmla="*/ 7167829 w 7167829"/>
              <a:gd name="connsiteY5" fmla="*/ 4504899 h 4504899"/>
              <a:gd name="connsiteX6" fmla="*/ 0 w 7167829"/>
              <a:gd name="connsiteY6" fmla="*/ 4504899 h 4504899"/>
              <a:gd name="connsiteX7" fmla="*/ 0 w 7167829"/>
              <a:gd name="connsiteY7" fmla="*/ 1902 h 4504899"/>
              <a:gd name="connsiteX8" fmla="*/ 1177 w 7167829"/>
              <a:gd name="connsiteY8" fmla="*/ 1757 h 4504899"/>
              <a:gd name="connsiteX9" fmla="*/ 82743 w 7167829"/>
              <a:gd name="connsiteY9" fmla="*/ 504 h 450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67829" h="4504899">
                <a:moveTo>
                  <a:pt x="82743" y="504"/>
                </a:moveTo>
                <a:cubicBezTo>
                  <a:pt x="331541" y="9174"/>
                  <a:pt x="612180" y="129352"/>
                  <a:pt x="788343" y="351999"/>
                </a:cubicBezTo>
                <a:cubicBezTo>
                  <a:pt x="1101521" y="747816"/>
                  <a:pt x="578990" y="2036866"/>
                  <a:pt x="1503205" y="2561799"/>
                </a:cubicBezTo>
                <a:cubicBezTo>
                  <a:pt x="2427419" y="3086732"/>
                  <a:pt x="5388989" y="3110016"/>
                  <a:pt x="6333627" y="3501599"/>
                </a:cubicBezTo>
                <a:cubicBezTo>
                  <a:pt x="6924026" y="3746339"/>
                  <a:pt x="7110853" y="4138253"/>
                  <a:pt x="7163377" y="4458750"/>
                </a:cubicBezTo>
                <a:lnTo>
                  <a:pt x="7167829" y="4504899"/>
                </a:lnTo>
                <a:lnTo>
                  <a:pt x="0" y="4504899"/>
                </a:lnTo>
                <a:lnTo>
                  <a:pt x="0" y="1902"/>
                </a:lnTo>
                <a:lnTo>
                  <a:pt x="1177" y="1757"/>
                </a:lnTo>
                <a:cubicBezTo>
                  <a:pt x="27848" y="-46"/>
                  <a:pt x="55099" y="-459"/>
                  <a:pt x="82743" y="504"/>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grpSp>
        <p:nvGrpSpPr>
          <p:cNvPr id="185" name="Group 184">
            <a:extLst>
              <a:ext uri="{FF2B5EF4-FFF2-40B4-BE49-F238E27FC236}">
                <a16:creationId xmlns:a16="http://schemas.microsoft.com/office/drawing/2014/main" id="{8ED9B3ED-7120-4603-8CCD-E00D81660B0D}"/>
              </a:ext>
            </a:extLst>
          </p:cNvPr>
          <p:cNvGrpSpPr/>
          <p:nvPr/>
        </p:nvGrpSpPr>
        <p:grpSpPr>
          <a:xfrm>
            <a:off x="8979061" y="2055603"/>
            <a:ext cx="1165214" cy="931489"/>
            <a:chOff x="10053740" y="592613"/>
            <a:chExt cx="1072349" cy="857252"/>
          </a:xfrm>
        </p:grpSpPr>
        <p:sp>
          <p:nvSpPr>
            <p:cNvPr id="183" name="Freeform: Shape 182">
              <a:extLst>
                <a:ext uri="{FF2B5EF4-FFF2-40B4-BE49-F238E27FC236}">
                  <a16:creationId xmlns:a16="http://schemas.microsoft.com/office/drawing/2014/main" id="{9BD9D4C9-303D-41A4-A402-99D2D79FA1F4}"/>
                </a:ext>
              </a:extLst>
            </p:cNvPr>
            <p:cNvSpPr/>
            <p:nvPr/>
          </p:nvSpPr>
          <p:spPr>
            <a:xfrm>
              <a:off x="10419674" y="890707"/>
              <a:ext cx="706415" cy="559158"/>
            </a:xfrm>
            <a:custGeom>
              <a:avLst/>
              <a:gdLst>
                <a:gd name="connsiteX0" fmla="*/ 177502 w 704333"/>
                <a:gd name="connsiteY0" fmla="*/ 49126 h 580325"/>
                <a:gd name="connsiteX1" fmla="*/ 6052 w 704333"/>
                <a:gd name="connsiteY1" fmla="*/ 426316 h 580325"/>
                <a:gd name="connsiteX2" fmla="*/ 428962 w 704333"/>
                <a:gd name="connsiteY2" fmla="*/ 574906 h 580325"/>
                <a:gd name="connsiteX3" fmla="*/ 703282 w 704333"/>
                <a:gd name="connsiteY3" fmla="*/ 254866 h 580325"/>
                <a:gd name="connsiteX4" fmla="*/ 508972 w 704333"/>
                <a:gd name="connsiteY4" fmla="*/ 71986 h 580325"/>
                <a:gd name="connsiteX5" fmla="*/ 154642 w 704333"/>
                <a:gd name="connsiteY5" fmla="*/ 3406 h 580325"/>
                <a:gd name="connsiteX6" fmla="*/ 177502 w 704333"/>
                <a:gd name="connsiteY6" fmla="*/ 49126 h 580325"/>
                <a:gd name="connsiteX0" fmla="*/ 179584 w 706415"/>
                <a:gd name="connsiteY0" fmla="*/ 27959 h 559158"/>
                <a:gd name="connsiteX1" fmla="*/ 8134 w 706415"/>
                <a:gd name="connsiteY1" fmla="*/ 405149 h 559158"/>
                <a:gd name="connsiteX2" fmla="*/ 431044 w 706415"/>
                <a:gd name="connsiteY2" fmla="*/ 553739 h 559158"/>
                <a:gd name="connsiteX3" fmla="*/ 705364 w 706415"/>
                <a:gd name="connsiteY3" fmla="*/ 233699 h 559158"/>
                <a:gd name="connsiteX4" fmla="*/ 511054 w 706415"/>
                <a:gd name="connsiteY4" fmla="*/ 50819 h 559158"/>
                <a:gd name="connsiteX5" fmla="*/ 179584 w 706415"/>
                <a:gd name="connsiteY5" fmla="*/ 27959 h 55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415" h="559158">
                  <a:moveTo>
                    <a:pt x="179584" y="27959"/>
                  </a:moveTo>
                  <a:cubicBezTo>
                    <a:pt x="95764" y="87014"/>
                    <a:pt x="-33776" y="317519"/>
                    <a:pt x="8134" y="405149"/>
                  </a:cubicBezTo>
                  <a:cubicBezTo>
                    <a:pt x="50044" y="492779"/>
                    <a:pt x="314839" y="582314"/>
                    <a:pt x="431044" y="553739"/>
                  </a:cubicBezTo>
                  <a:cubicBezTo>
                    <a:pt x="547249" y="525164"/>
                    <a:pt x="692029" y="317519"/>
                    <a:pt x="705364" y="233699"/>
                  </a:cubicBezTo>
                  <a:cubicBezTo>
                    <a:pt x="718699" y="149879"/>
                    <a:pt x="602494" y="92729"/>
                    <a:pt x="511054" y="50819"/>
                  </a:cubicBezTo>
                  <a:cubicBezTo>
                    <a:pt x="423424" y="16529"/>
                    <a:pt x="263404" y="-31096"/>
                    <a:pt x="179584" y="27959"/>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sp>
          <p:nvSpPr>
            <p:cNvPr id="184" name="Freeform: Shape 183">
              <a:extLst>
                <a:ext uri="{FF2B5EF4-FFF2-40B4-BE49-F238E27FC236}">
                  <a16:creationId xmlns:a16="http://schemas.microsoft.com/office/drawing/2014/main" id="{FF35A2C7-7F7E-49E8-91F3-9D5BBBDCA451}"/>
                </a:ext>
              </a:extLst>
            </p:cNvPr>
            <p:cNvSpPr/>
            <p:nvPr/>
          </p:nvSpPr>
          <p:spPr>
            <a:xfrm>
              <a:off x="10053740" y="592613"/>
              <a:ext cx="289173" cy="267730"/>
            </a:xfrm>
            <a:custGeom>
              <a:avLst/>
              <a:gdLst>
                <a:gd name="connsiteX0" fmla="*/ 31917 w 289173"/>
                <a:gd name="connsiteY0" fmla="*/ 21108 h 267730"/>
                <a:gd name="connsiteX1" fmla="*/ 22392 w 289173"/>
                <a:gd name="connsiteY1" fmla="*/ 259233 h 267730"/>
                <a:gd name="connsiteX2" fmla="*/ 284330 w 289173"/>
                <a:gd name="connsiteY2" fmla="*/ 197321 h 267730"/>
                <a:gd name="connsiteX3" fmla="*/ 179555 w 289173"/>
                <a:gd name="connsiteY3" fmla="*/ 30633 h 267730"/>
                <a:gd name="connsiteX4" fmla="*/ 31917 w 289173"/>
                <a:gd name="connsiteY4" fmla="*/ 21108 h 267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173" h="267730">
                  <a:moveTo>
                    <a:pt x="31917" y="21108"/>
                  </a:moveTo>
                  <a:cubicBezTo>
                    <a:pt x="5723" y="59208"/>
                    <a:pt x="-19677" y="229864"/>
                    <a:pt x="22392" y="259233"/>
                  </a:cubicBezTo>
                  <a:cubicBezTo>
                    <a:pt x="64461" y="288602"/>
                    <a:pt x="258136" y="235421"/>
                    <a:pt x="284330" y="197321"/>
                  </a:cubicBezTo>
                  <a:cubicBezTo>
                    <a:pt x="310524" y="159221"/>
                    <a:pt x="224005" y="58414"/>
                    <a:pt x="179555" y="30633"/>
                  </a:cubicBezTo>
                  <a:cubicBezTo>
                    <a:pt x="135105" y="2852"/>
                    <a:pt x="58111" y="-16992"/>
                    <a:pt x="31917" y="21108"/>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grpSp>
      <p:grpSp>
        <p:nvGrpSpPr>
          <p:cNvPr id="2" name="Group 7">
            <a:extLst>
              <a:ext uri="{FF2B5EF4-FFF2-40B4-BE49-F238E27FC236}">
                <a16:creationId xmlns:a16="http://schemas.microsoft.com/office/drawing/2014/main" id="{FA0E0F7B-6AC1-997A-FC4E-E6B5B370DE0B}"/>
              </a:ext>
            </a:extLst>
          </p:cNvPr>
          <p:cNvGrpSpPr/>
          <p:nvPr/>
        </p:nvGrpSpPr>
        <p:grpSpPr>
          <a:xfrm>
            <a:off x="533401" y="492718"/>
            <a:ext cx="8075021" cy="965827"/>
            <a:chOff x="533401" y="492718"/>
            <a:chExt cx="8075021" cy="965827"/>
          </a:xfrm>
        </p:grpSpPr>
        <p:sp>
          <p:nvSpPr>
            <p:cNvPr id="3" name="TextBox 12">
              <a:extLst>
                <a:ext uri="{FF2B5EF4-FFF2-40B4-BE49-F238E27FC236}">
                  <a16:creationId xmlns:a16="http://schemas.microsoft.com/office/drawing/2014/main" id="{B94A1BF3-AA4B-8CD0-5F53-CD7D79A5DF07}"/>
                </a:ext>
              </a:extLst>
            </p:cNvPr>
            <p:cNvSpPr txBox="1"/>
            <p:nvPr/>
          </p:nvSpPr>
          <p:spPr>
            <a:xfrm>
              <a:off x="533402" y="492718"/>
              <a:ext cx="882648" cy="66082"/>
            </a:xfrm>
            <a:prstGeom prst="roundRect">
              <a:avLst>
                <a:gd name="adj" fmla="val 50000"/>
              </a:avLst>
            </a:pr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ctr" defTabSz="457200" rtl="0" eaLnBrk="1" fontAlgn="auto" latinLnBrk="0" hangingPunct="1">
                <a:lnSpc>
                  <a:spcPct val="90000"/>
                </a:lnSpc>
                <a:spcBef>
                  <a:spcPts val="1000"/>
                </a:spcBef>
                <a:spcAft>
                  <a:spcPts val="0"/>
                </a:spcAft>
                <a:buClrTx/>
                <a:buSzPct val="100000"/>
                <a:buFont typeface="Arial" panose="020B0604020202020204" pitchFamily="34" charset="0"/>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Calibri" panose="020F0502020204030204" pitchFamily="34" charset="0"/>
              </a:endParaRPr>
            </a:p>
          </p:txBody>
        </p:sp>
        <p:sp>
          <p:nvSpPr>
            <p:cNvPr id="4" name="TextBox 13">
              <a:extLst>
                <a:ext uri="{FF2B5EF4-FFF2-40B4-BE49-F238E27FC236}">
                  <a16:creationId xmlns:a16="http://schemas.microsoft.com/office/drawing/2014/main" id="{44793FD9-FFA6-9F3C-55BF-66B061AAB52F}"/>
                </a:ext>
              </a:extLst>
            </p:cNvPr>
            <p:cNvSpPr txBox="1"/>
            <p:nvPr/>
          </p:nvSpPr>
          <p:spPr>
            <a:xfrm>
              <a:off x="533401" y="966102"/>
              <a:ext cx="8075021" cy="492443"/>
            </a:xfrm>
            <a:prstGeom prst="rect">
              <a:avLst/>
            </a:prstGeom>
            <a:noFill/>
          </p:spPr>
          <p:txBody>
            <a:bodyPr wrap="square" lIns="0" tIns="0" rIns="0" bIns="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3200" b="1">
                  <a:solidFill>
                    <a:prstClr val="black"/>
                  </a:solidFill>
                  <a:latin typeface="Arial" panose="020B0604020202020204" pitchFamily="34" charset="0"/>
                  <a:ea typeface="Segoe UI Black" panose="020B0A02040204020203" pitchFamily="34" charset="0"/>
                  <a:cs typeface="Arial" panose="020B0604020202020204" pitchFamily="34" charset="0"/>
                </a:rPr>
                <a:t>3</a:t>
              </a:r>
              <a:r>
                <a:rPr kumimoji="0" lang="es-ES" sz="3200" b="1" i="0" u="none" strike="noStrike" kern="1200" cap="none" spc="0" normalizeH="0" baseline="0" noProof="0">
                  <a:ln>
                    <a:noFill/>
                  </a:ln>
                  <a:solidFill>
                    <a:prstClr val="black"/>
                  </a:solidFill>
                  <a:effectLst/>
                  <a:uLnTx/>
                  <a:uFillTx/>
                  <a:latin typeface="Arial" panose="020B0604020202020204" pitchFamily="34" charset="0"/>
                  <a:ea typeface="Segoe UI Black" panose="020B0A02040204020203" pitchFamily="34" charset="0"/>
                  <a:cs typeface="Arial" panose="020B0604020202020204" pitchFamily="34" charset="0"/>
                </a:rPr>
                <a:t>. Xác định bản chất u</a:t>
              </a:r>
              <a:endParaRPr kumimoji="0" lang="en-US" sz="3200" b="1" i="0" u="none" strike="noStrike" kern="1200" cap="none" spc="0" normalizeH="0" baseline="0" noProof="0">
                <a:ln>
                  <a:noFill/>
                </a:ln>
                <a:solidFill>
                  <a:prstClr val="black"/>
                </a:solidFill>
                <a:effectLst/>
                <a:uLnTx/>
                <a:uFillTx/>
                <a:latin typeface="Arial" panose="020B0604020202020204" pitchFamily="34" charset="0"/>
                <a:ea typeface="Segoe UI Black" panose="020B0A02040204020203" pitchFamily="34" charset="0"/>
                <a:cs typeface="Arial" panose="020B0604020202020204" pitchFamily="34" charset="0"/>
              </a:endParaRPr>
            </a:p>
          </p:txBody>
        </p:sp>
      </p:grpSp>
      <p:sp>
        <p:nvSpPr>
          <p:cNvPr id="6" name="Hộp Văn bản 5">
            <a:extLst>
              <a:ext uri="{FF2B5EF4-FFF2-40B4-BE49-F238E27FC236}">
                <a16:creationId xmlns:a16="http://schemas.microsoft.com/office/drawing/2014/main" id="{078404D9-FB5D-916E-25BD-6B810729824A}"/>
              </a:ext>
            </a:extLst>
          </p:cNvPr>
          <p:cNvSpPr txBox="1"/>
          <p:nvPr/>
        </p:nvSpPr>
        <p:spPr>
          <a:xfrm>
            <a:off x="533401" y="5958526"/>
            <a:ext cx="9213924" cy="276999"/>
          </a:xfrm>
          <a:prstGeom prst="rect">
            <a:avLst/>
          </a:prstGeom>
          <a:noFill/>
        </p:spPr>
        <p:txBody>
          <a:bodyPr wrap="square">
            <a:spAutoFit/>
          </a:bodyPr>
          <a:lstStyle/>
          <a:p>
            <a:r>
              <a:rPr lang="en-US" sz="1200">
                <a:latin typeface="Roboto" panose="02000000000000000000" pitchFamily="2" charset="0"/>
              </a:rPr>
              <a:t>[1] Carlos Castillo. </a:t>
            </a:r>
            <a:r>
              <a:rPr lang="en-US" sz="1200"/>
              <a:t>Clinical manifestations, diagnosis, and staging of exocrine pancreatic cancer. Uptodate 2022.</a:t>
            </a:r>
            <a:endParaRPr lang="vi-VN" sz="1200">
              <a:latin typeface="Roboto" panose="02000000000000000000" pitchFamily="2" charset="0"/>
            </a:endParaRPr>
          </a:p>
        </p:txBody>
      </p:sp>
      <p:grpSp>
        <p:nvGrpSpPr>
          <p:cNvPr id="7" name="Nhóm 6">
            <a:extLst>
              <a:ext uri="{FF2B5EF4-FFF2-40B4-BE49-F238E27FC236}">
                <a16:creationId xmlns:a16="http://schemas.microsoft.com/office/drawing/2014/main" id="{0A3538C7-985A-BA5D-A857-79492EFA7908}"/>
              </a:ext>
            </a:extLst>
          </p:cNvPr>
          <p:cNvGrpSpPr/>
          <p:nvPr/>
        </p:nvGrpSpPr>
        <p:grpSpPr>
          <a:xfrm>
            <a:off x="1662324" y="1738489"/>
            <a:ext cx="278677" cy="3978469"/>
            <a:chOff x="693767" y="2146686"/>
            <a:chExt cx="278677" cy="3978469"/>
          </a:xfrm>
        </p:grpSpPr>
        <p:grpSp>
          <p:nvGrpSpPr>
            <p:cNvPr id="9" name="Nhóm 8">
              <a:extLst>
                <a:ext uri="{FF2B5EF4-FFF2-40B4-BE49-F238E27FC236}">
                  <a16:creationId xmlns:a16="http://schemas.microsoft.com/office/drawing/2014/main" id="{EAFF3FC8-3F08-A1F4-0F6A-5D42431D0E61}"/>
                </a:ext>
              </a:extLst>
            </p:cNvPr>
            <p:cNvGrpSpPr/>
            <p:nvPr/>
          </p:nvGrpSpPr>
          <p:grpSpPr>
            <a:xfrm>
              <a:off x="693767" y="2146686"/>
              <a:ext cx="278677" cy="3978469"/>
              <a:chOff x="657259" y="2651864"/>
              <a:chExt cx="278677" cy="3978469"/>
            </a:xfrm>
          </p:grpSpPr>
          <p:cxnSp>
            <p:nvCxnSpPr>
              <p:cNvPr id="12" name="Đường nối Thẳng 11">
                <a:extLst>
                  <a:ext uri="{FF2B5EF4-FFF2-40B4-BE49-F238E27FC236}">
                    <a16:creationId xmlns:a16="http://schemas.microsoft.com/office/drawing/2014/main" id="{D3F4176C-0EB8-C526-7AEA-9A951D0704AF}"/>
                  </a:ext>
                </a:extLst>
              </p:cNvPr>
              <p:cNvCxnSpPr>
                <a:cxnSpLocks/>
              </p:cNvCxnSpPr>
              <p:nvPr/>
            </p:nvCxnSpPr>
            <p:spPr>
              <a:xfrm>
                <a:off x="798879" y="2651864"/>
                <a:ext cx="0" cy="3978469"/>
              </a:xfrm>
              <a:prstGeom prst="line">
                <a:avLst/>
              </a:prstGeom>
            </p:spPr>
            <p:style>
              <a:lnRef idx="1">
                <a:schemeClr val="accent2"/>
              </a:lnRef>
              <a:fillRef idx="0">
                <a:schemeClr val="accent2"/>
              </a:fillRef>
              <a:effectRef idx="0">
                <a:schemeClr val="accent2"/>
              </a:effectRef>
              <a:fontRef idx="minor">
                <a:schemeClr val="tx1"/>
              </a:fontRef>
            </p:style>
          </p:cxnSp>
          <p:sp>
            <p:nvSpPr>
              <p:cNvPr id="16" name="TextBox 116">
                <a:extLst>
                  <a:ext uri="{FF2B5EF4-FFF2-40B4-BE49-F238E27FC236}">
                    <a16:creationId xmlns:a16="http://schemas.microsoft.com/office/drawing/2014/main" id="{CF873443-11A4-F3BD-AFEE-7904C3AC1DD3}"/>
                  </a:ext>
                </a:extLst>
              </p:cNvPr>
              <p:cNvSpPr txBox="1"/>
              <p:nvPr/>
            </p:nvSpPr>
            <p:spPr>
              <a:xfrm>
                <a:off x="657259" y="3088532"/>
                <a:ext cx="278677" cy="278677"/>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ctr" defTabSz="457200" rtl="0" eaLnBrk="1" fontAlgn="auto" latinLnBrk="0" hangingPunct="1">
                  <a:lnSpc>
                    <a:spcPct val="90000"/>
                  </a:lnSpc>
                  <a:spcBef>
                    <a:spcPts val="1000"/>
                  </a:spcBef>
                  <a:spcAft>
                    <a:spcPts val="0"/>
                  </a:spcAft>
                  <a:buClrTx/>
                  <a:buSzPct val="100000"/>
                  <a:buFont typeface="Arial" panose="020B0604020202020204" pitchFamily="34" charset="0"/>
                  <a:buNone/>
                  <a:tabLst/>
                  <a:defRPr/>
                </a:pPr>
                <a:endParaRPr kumimoji="0" lang="en-ID"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Calibri" panose="020F0502020204030204" pitchFamily="34" charset="0"/>
                </a:endParaRPr>
              </a:p>
            </p:txBody>
          </p:sp>
        </p:grpSp>
        <p:sp>
          <p:nvSpPr>
            <p:cNvPr id="10" name="TextBox 116">
              <a:extLst>
                <a:ext uri="{FF2B5EF4-FFF2-40B4-BE49-F238E27FC236}">
                  <a16:creationId xmlns:a16="http://schemas.microsoft.com/office/drawing/2014/main" id="{CF6FA629-C13E-D31F-F893-A0C5722D5D7F}"/>
                </a:ext>
              </a:extLst>
            </p:cNvPr>
            <p:cNvSpPr txBox="1"/>
            <p:nvPr/>
          </p:nvSpPr>
          <p:spPr>
            <a:xfrm>
              <a:off x="693767" y="5770628"/>
              <a:ext cx="278677" cy="278677"/>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ctr" defTabSz="457200" rtl="0" eaLnBrk="1" fontAlgn="auto" latinLnBrk="0" hangingPunct="1">
                <a:lnSpc>
                  <a:spcPct val="90000"/>
                </a:lnSpc>
                <a:spcBef>
                  <a:spcPts val="1000"/>
                </a:spcBef>
                <a:spcAft>
                  <a:spcPts val="0"/>
                </a:spcAft>
                <a:buClrTx/>
                <a:buSzPct val="100000"/>
                <a:buFont typeface="Arial" panose="020B0604020202020204" pitchFamily="34" charset="0"/>
                <a:buNone/>
                <a:tabLst/>
                <a:defRPr/>
              </a:pPr>
              <a:endParaRPr kumimoji="0" lang="en-ID"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Calibri" panose="020F0502020204030204" pitchFamily="34" charset="0"/>
              </a:endParaRPr>
            </a:p>
          </p:txBody>
        </p:sp>
        <p:sp>
          <p:nvSpPr>
            <p:cNvPr id="11" name="TextBox 116">
              <a:extLst>
                <a:ext uri="{FF2B5EF4-FFF2-40B4-BE49-F238E27FC236}">
                  <a16:creationId xmlns:a16="http://schemas.microsoft.com/office/drawing/2014/main" id="{98869B10-D245-EDD5-D4C9-3F2E0C4A5D74}"/>
                </a:ext>
              </a:extLst>
            </p:cNvPr>
            <p:cNvSpPr txBox="1"/>
            <p:nvPr/>
          </p:nvSpPr>
          <p:spPr>
            <a:xfrm>
              <a:off x="693767" y="4386725"/>
              <a:ext cx="278677" cy="278677"/>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ctr" defTabSz="457200" rtl="0" eaLnBrk="1" fontAlgn="auto" latinLnBrk="0" hangingPunct="1">
                <a:lnSpc>
                  <a:spcPct val="90000"/>
                </a:lnSpc>
                <a:spcBef>
                  <a:spcPts val="1000"/>
                </a:spcBef>
                <a:spcAft>
                  <a:spcPts val="0"/>
                </a:spcAft>
                <a:buClrTx/>
                <a:buSzPct val="100000"/>
                <a:buFont typeface="Arial" panose="020B0604020202020204" pitchFamily="34" charset="0"/>
                <a:buNone/>
                <a:tabLst/>
                <a:defRPr/>
              </a:pPr>
              <a:endParaRPr kumimoji="0" lang="en-ID"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Calibri" panose="020F0502020204030204" pitchFamily="34" charset="0"/>
              </a:endParaRPr>
            </a:p>
          </p:txBody>
        </p:sp>
      </p:grpSp>
      <p:sp>
        <p:nvSpPr>
          <p:cNvPr id="18" name="TextBox 116">
            <a:extLst>
              <a:ext uri="{FF2B5EF4-FFF2-40B4-BE49-F238E27FC236}">
                <a16:creationId xmlns:a16="http://schemas.microsoft.com/office/drawing/2014/main" id="{FD0943EF-2BD2-EDB1-F619-F8A8BEA645E7}"/>
              </a:ext>
            </a:extLst>
          </p:cNvPr>
          <p:cNvSpPr txBox="1"/>
          <p:nvPr/>
        </p:nvSpPr>
        <p:spPr>
          <a:xfrm>
            <a:off x="1662324" y="4852431"/>
            <a:ext cx="278677" cy="278677"/>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ctr" defTabSz="457200" rtl="0" eaLnBrk="1" fontAlgn="auto" latinLnBrk="0" hangingPunct="1">
              <a:lnSpc>
                <a:spcPct val="90000"/>
              </a:lnSpc>
              <a:spcBef>
                <a:spcPts val="1000"/>
              </a:spcBef>
              <a:spcAft>
                <a:spcPts val="0"/>
              </a:spcAft>
              <a:buClrTx/>
              <a:buSzPct val="100000"/>
              <a:buFont typeface="Arial" panose="020B0604020202020204" pitchFamily="34" charset="0"/>
              <a:buNone/>
              <a:tabLst/>
              <a:defRPr/>
            </a:pPr>
            <a:endParaRPr kumimoji="0" lang="en-ID"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Calibri" panose="020F0502020204030204" pitchFamily="34" charset="0"/>
            </a:endParaRPr>
          </a:p>
        </p:txBody>
      </p:sp>
      <p:sp>
        <p:nvSpPr>
          <p:cNvPr id="17" name="Freeform: Shape 16">
            <a:extLst>
              <a:ext uri="{FF2B5EF4-FFF2-40B4-BE49-F238E27FC236}">
                <a16:creationId xmlns:a16="http://schemas.microsoft.com/office/drawing/2014/main" id="{0A27ABDB-8549-4CFC-8E4E-B98508D1A959}"/>
              </a:ext>
            </a:extLst>
          </p:cNvPr>
          <p:cNvSpPr/>
          <p:nvPr/>
        </p:nvSpPr>
        <p:spPr>
          <a:xfrm rot="10800000">
            <a:off x="7931350" y="0"/>
            <a:ext cx="4260647" cy="4915504"/>
          </a:xfrm>
          <a:custGeom>
            <a:avLst/>
            <a:gdLst>
              <a:gd name="connsiteX0" fmla="*/ 4260647 w 4260647"/>
              <a:gd name="connsiteY0" fmla="*/ 4915504 h 4915504"/>
              <a:gd name="connsiteX1" fmla="*/ 0 w 4260647"/>
              <a:gd name="connsiteY1" fmla="*/ 4915504 h 4915504"/>
              <a:gd name="connsiteX2" fmla="*/ 0 w 4260647"/>
              <a:gd name="connsiteY2" fmla="*/ 2541 h 4915504"/>
              <a:gd name="connsiteX3" fmla="*/ 753 w 4260647"/>
              <a:gd name="connsiteY3" fmla="*/ 2348 h 4915504"/>
              <a:gd name="connsiteX4" fmla="*/ 52945 w 4260647"/>
              <a:gd name="connsiteY4" fmla="*/ 674 h 4915504"/>
              <a:gd name="connsiteX5" fmla="*/ 504441 w 4260647"/>
              <a:gd name="connsiteY5" fmla="*/ 470286 h 4915504"/>
              <a:gd name="connsiteX6" fmla="*/ 961863 w 4260647"/>
              <a:gd name="connsiteY6" fmla="*/ 3422670 h 4915504"/>
              <a:gd name="connsiteX7" fmla="*/ 4052727 w 4260647"/>
              <a:gd name="connsiteY7" fmla="*/ 4678281 h 4915504"/>
              <a:gd name="connsiteX8" fmla="*/ 4182626 w 4260647"/>
              <a:gd name="connsiteY8" fmla="*/ 4809547 h 491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0647" h="4915504">
                <a:moveTo>
                  <a:pt x="4260647" y="4915504"/>
                </a:moveTo>
                <a:lnTo>
                  <a:pt x="0" y="4915504"/>
                </a:lnTo>
                <a:lnTo>
                  <a:pt x="0" y="2541"/>
                </a:lnTo>
                <a:lnTo>
                  <a:pt x="753" y="2348"/>
                </a:lnTo>
                <a:cubicBezTo>
                  <a:pt x="17819" y="-62"/>
                  <a:pt x="35256" y="-613"/>
                  <a:pt x="52945" y="674"/>
                </a:cubicBezTo>
                <a:cubicBezTo>
                  <a:pt x="212145" y="12257"/>
                  <a:pt x="391718" y="172820"/>
                  <a:pt x="504441" y="470286"/>
                </a:cubicBezTo>
                <a:cubicBezTo>
                  <a:pt x="704835" y="999113"/>
                  <a:pt x="370481" y="2721338"/>
                  <a:pt x="961863" y="3422670"/>
                </a:cubicBezTo>
                <a:cubicBezTo>
                  <a:pt x="1553243" y="4124002"/>
                  <a:pt x="3448277" y="4155110"/>
                  <a:pt x="4052727" y="4678281"/>
                </a:cubicBezTo>
                <a:cubicBezTo>
                  <a:pt x="4099949" y="4719154"/>
                  <a:pt x="4143137" y="4763099"/>
                  <a:pt x="4182626" y="4809547"/>
                </a:cubicBezTo>
                <a:close/>
              </a:path>
            </a:pathLst>
          </a:custGeom>
          <a:gradFill>
            <a:gsLst>
              <a:gs pos="10000">
                <a:schemeClr val="bg1">
                  <a:lumMod val="85000"/>
                  <a:alpha val="10000"/>
                </a:schemeClr>
              </a:gs>
              <a:gs pos="100000">
                <a:schemeClr val="bg1">
                  <a:lumMod val="95000"/>
                  <a:alpha val="5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spTree>
    <p:extLst>
      <p:ext uri="{BB962C8B-B14F-4D97-AF65-F5344CB8AC3E}">
        <p14:creationId xmlns:p14="http://schemas.microsoft.com/office/powerpoint/2010/main" val="15452323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ộp Văn bản 4">
            <a:extLst>
              <a:ext uri="{FF2B5EF4-FFF2-40B4-BE49-F238E27FC236}">
                <a16:creationId xmlns:a16="http://schemas.microsoft.com/office/drawing/2014/main" id="{7BE305E6-8544-7F91-E9C3-A651B73524F5}"/>
              </a:ext>
            </a:extLst>
          </p:cNvPr>
          <p:cNvSpPr txBox="1"/>
          <p:nvPr/>
        </p:nvSpPr>
        <p:spPr>
          <a:xfrm>
            <a:off x="1906208" y="1959756"/>
            <a:ext cx="7412361" cy="3266985"/>
          </a:xfrm>
          <a:prstGeom prst="rect">
            <a:avLst/>
          </a:prstGeom>
          <a:solidFill>
            <a:schemeClr val="bg1">
              <a:lumMod val="95000"/>
              <a:alpha val="50000"/>
            </a:schemeClr>
          </a:solidFill>
        </p:spPr>
        <p:txBody>
          <a:bodyPr wrap="square" rtlCol="0">
            <a:spAutoFit/>
          </a:bodyPr>
          <a:lstStyle/>
          <a:p>
            <a:pPr>
              <a:lnSpc>
                <a:spcPct val="150000"/>
              </a:lnSpc>
            </a:pPr>
            <a:r>
              <a:rPr lang="en-US" sz="2000" u="sng">
                <a:latin typeface="Arial (Body)"/>
              </a:rPr>
              <a:t>Ung thư đầu tụy: </a:t>
            </a:r>
          </a:p>
          <a:p>
            <a:pPr marL="285750" indent="-285750">
              <a:lnSpc>
                <a:spcPct val="150000"/>
              </a:lnSpc>
              <a:buFontTx/>
              <a:buChar char="-"/>
            </a:pPr>
            <a:r>
              <a:rPr lang="en-US" sz="2000">
                <a:latin typeface="Arial (Body)"/>
              </a:rPr>
              <a:t>U có thể phẫu thuật: Không bắt buộc có GPB trước mổ.</a:t>
            </a:r>
          </a:p>
          <a:p>
            <a:pPr marL="285750" indent="-285750">
              <a:lnSpc>
                <a:spcPct val="150000"/>
              </a:lnSpc>
              <a:buFontTx/>
              <a:buChar char="-"/>
            </a:pPr>
            <a:r>
              <a:rPr lang="en-US" sz="2000">
                <a:latin typeface="Arial (Body)"/>
              </a:rPr>
              <a:t>KC GPB trước mổ khi nghi ngờ bệnh lành tính: </a:t>
            </a:r>
          </a:p>
          <a:p>
            <a:pPr>
              <a:lnSpc>
                <a:spcPct val="150000"/>
              </a:lnSpc>
            </a:pPr>
            <a:r>
              <a:rPr lang="en-US" sz="2000">
                <a:latin typeface="Arial (Body)"/>
              </a:rPr>
              <a:t>+ Lâm sàng: trẻ tuổi, tiền căn dùng rượu, bệnh tự miễn khác </a:t>
            </a:r>
          </a:p>
          <a:p>
            <a:pPr>
              <a:lnSpc>
                <a:spcPct val="150000"/>
              </a:lnSpc>
            </a:pPr>
            <a:r>
              <a:rPr lang="en-US" sz="2000">
                <a:latin typeface="Arial (Body)"/>
              </a:rPr>
              <a:t>+ Hình ảnh học: ống tụy, đường mật hẹp nhiều vị trí</a:t>
            </a:r>
          </a:p>
          <a:p>
            <a:pPr marL="285750" indent="-285750">
              <a:lnSpc>
                <a:spcPct val="150000"/>
              </a:lnSpc>
              <a:buFontTx/>
              <a:buChar char="-"/>
            </a:pPr>
            <a:r>
              <a:rPr lang="en-US" sz="2000">
                <a:latin typeface="Arial (Body)"/>
              </a:rPr>
              <a:t>U giáp biên, u không thể cắt: bắt buộc có GPB để hướng dẫn điều trị </a:t>
            </a:r>
          </a:p>
        </p:txBody>
      </p:sp>
      <p:cxnSp>
        <p:nvCxnSpPr>
          <p:cNvPr id="100" name="Straight Connector 99">
            <a:extLst>
              <a:ext uri="{FF2B5EF4-FFF2-40B4-BE49-F238E27FC236}">
                <a16:creationId xmlns:a16="http://schemas.microsoft.com/office/drawing/2014/main" id="{C37D7D94-A4F8-436E-A575-EF167AFBCF7C}"/>
              </a:ext>
            </a:extLst>
          </p:cNvPr>
          <p:cNvCxnSpPr>
            <a:cxnSpLocks/>
          </p:cNvCxnSpPr>
          <p:nvPr/>
        </p:nvCxnSpPr>
        <p:spPr>
          <a:xfrm flipV="1">
            <a:off x="7374044" y="6569826"/>
            <a:ext cx="4543026" cy="7974"/>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Freeform: Shape 14">
            <a:extLst>
              <a:ext uri="{FF2B5EF4-FFF2-40B4-BE49-F238E27FC236}">
                <a16:creationId xmlns:a16="http://schemas.microsoft.com/office/drawing/2014/main" id="{ACE311CC-2A7E-4437-A2BA-54D6597BDD16}"/>
              </a:ext>
            </a:extLst>
          </p:cNvPr>
          <p:cNvSpPr/>
          <p:nvPr/>
        </p:nvSpPr>
        <p:spPr>
          <a:xfrm>
            <a:off x="2" y="4404166"/>
            <a:ext cx="3904341" cy="2453834"/>
          </a:xfrm>
          <a:custGeom>
            <a:avLst/>
            <a:gdLst>
              <a:gd name="connsiteX0" fmla="*/ 82743 w 7167829"/>
              <a:gd name="connsiteY0" fmla="*/ 504 h 4504899"/>
              <a:gd name="connsiteX1" fmla="*/ 788343 w 7167829"/>
              <a:gd name="connsiteY1" fmla="*/ 351999 h 4504899"/>
              <a:gd name="connsiteX2" fmla="*/ 1503205 w 7167829"/>
              <a:gd name="connsiteY2" fmla="*/ 2561799 h 4504899"/>
              <a:gd name="connsiteX3" fmla="*/ 6333627 w 7167829"/>
              <a:gd name="connsiteY3" fmla="*/ 3501599 h 4504899"/>
              <a:gd name="connsiteX4" fmla="*/ 7163377 w 7167829"/>
              <a:gd name="connsiteY4" fmla="*/ 4458750 h 4504899"/>
              <a:gd name="connsiteX5" fmla="*/ 7167829 w 7167829"/>
              <a:gd name="connsiteY5" fmla="*/ 4504899 h 4504899"/>
              <a:gd name="connsiteX6" fmla="*/ 0 w 7167829"/>
              <a:gd name="connsiteY6" fmla="*/ 4504899 h 4504899"/>
              <a:gd name="connsiteX7" fmla="*/ 0 w 7167829"/>
              <a:gd name="connsiteY7" fmla="*/ 1902 h 4504899"/>
              <a:gd name="connsiteX8" fmla="*/ 1177 w 7167829"/>
              <a:gd name="connsiteY8" fmla="*/ 1757 h 4504899"/>
              <a:gd name="connsiteX9" fmla="*/ 82743 w 7167829"/>
              <a:gd name="connsiteY9" fmla="*/ 504 h 450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67829" h="4504899">
                <a:moveTo>
                  <a:pt x="82743" y="504"/>
                </a:moveTo>
                <a:cubicBezTo>
                  <a:pt x="331541" y="9174"/>
                  <a:pt x="612180" y="129352"/>
                  <a:pt x="788343" y="351999"/>
                </a:cubicBezTo>
                <a:cubicBezTo>
                  <a:pt x="1101521" y="747816"/>
                  <a:pt x="578990" y="2036866"/>
                  <a:pt x="1503205" y="2561799"/>
                </a:cubicBezTo>
                <a:cubicBezTo>
                  <a:pt x="2427419" y="3086732"/>
                  <a:pt x="5388989" y="3110016"/>
                  <a:pt x="6333627" y="3501599"/>
                </a:cubicBezTo>
                <a:cubicBezTo>
                  <a:pt x="6924026" y="3746339"/>
                  <a:pt x="7110853" y="4138253"/>
                  <a:pt x="7163377" y="4458750"/>
                </a:cubicBezTo>
                <a:lnTo>
                  <a:pt x="7167829" y="4504899"/>
                </a:lnTo>
                <a:lnTo>
                  <a:pt x="0" y="4504899"/>
                </a:lnTo>
                <a:lnTo>
                  <a:pt x="0" y="1902"/>
                </a:lnTo>
                <a:lnTo>
                  <a:pt x="1177" y="1757"/>
                </a:lnTo>
                <a:cubicBezTo>
                  <a:pt x="27848" y="-46"/>
                  <a:pt x="55099" y="-459"/>
                  <a:pt x="82743" y="504"/>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grpSp>
        <p:nvGrpSpPr>
          <p:cNvPr id="185" name="Group 184">
            <a:extLst>
              <a:ext uri="{FF2B5EF4-FFF2-40B4-BE49-F238E27FC236}">
                <a16:creationId xmlns:a16="http://schemas.microsoft.com/office/drawing/2014/main" id="{8ED9B3ED-7120-4603-8CCD-E00D81660B0D}"/>
              </a:ext>
            </a:extLst>
          </p:cNvPr>
          <p:cNvGrpSpPr/>
          <p:nvPr/>
        </p:nvGrpSpPr>
        <p:grpSpPr>
          <a:xfrm>
            <a:off x="8979061" y="2055603"/>
            <a:ext cx="1165214" cy="931489"/>
            <a:chOff x="10053740" y="592613"/>
            <a:chExt cx="1072349" cy="857252"/>
          </a:xfrm>
        </p:grpSpPr>
        <p:sp>
          <p:nvSpPr>
            <p:cNvPr id="183" name="Freeform: Shape 182">
              <a:extLst>
                <a:ext uri="{FF2B5EF4-FFF2-40B4-BE49-F238E27FC236}">
                  <a16:creationId xmlns:a16="http://schemas.microsoft.com/office/drawing/2014/main" id="{9BD9D4C9-303D-41A4-A402-99D2D79FA1F4}"/>
                </a:ext>
              </a:extLst>
            </p:cNvPr>
            <p:cNvSpPr/>
            <p:nvPr/>
          </p:nvSpPr>
          <p:spPr>
            <a:xfrm>
              <a:off x="10419674" y="890707"/>
              <a:ext cx="706415" cy="559158"/>
            </a:xfrm>
            <a:custGeom>
              <a:avLst/>
              <a:gdLst>
                <a:gd name="connsiteX0" fmla="*/ 177502 w 704333"/>
                <a:gd name="connsiteY0" fmla="*/ 49126 h 580325"/>
                <a:gd name="connsiteX1" fmla="*/ 6052 w 704333"/>
                <a:gd name="connsiteY1" fmla="*/ 426316 h 580325"/>
                <a:gd name="connsiteX2" fmla="*/ 428962 w 704333"/>
                <a:gd name="connsiteY2" fmla="*/ 574906 h 580325"/>
                <a:gd name="connsiteX3" fmla="*/ 703282 w 704333"/>
                <a:gd name="connsiteY3" fmla="*/ 254866 h 580325"/>
                <a:gd name="connsiteX4" fmla="*/ 508972 w 704333"/>
                <a:gd name="connsiteY4" fmla="*/ 71986 h 580325"/>
                <a:gd name="connsiteX5" fmla="*/ 154642 w 704333"/>
                <a:gd name="connsiteY5" fmla="*/ 3406 h 580325"/>
                <a:gd name="connsiteX6" fmla="*/ 177502 w 704333"/>
                <a:gd name="connsiteY6" fmla="*/ 49126 h 580325"/>
                <a:gd name="connsiteX0" fmla="*/ 179584 w 706415"/>
                <a:gd name="connsiteY0" fmla="*/ 27959 h 559158"/>
                <a:gd name="connsiteX1" fmla="*/ 8134 w 706415"/>
                <a:gd name="connsiteY1" fmla="*/ 405149 h 559158"/>
                <a:gd name="connsiteX2" fmla="*/ 431044 w 706415"/>
                <a:gd name="connsiteY2" fmla="*/ 553739 h 559158"/>
                <a:gd name="connsiteX3" fmla="*/ 705364 w 706415"/>
                <a:gd name="connsiteY3" fmla="*/ 233699 h 559158"/>
                <a:gd name="connsiteX4" fmla="*/ 511054 w 706415"/>
                <a:gd name="connsiteY4" fmla="*/ 50819 h 559158"/>
                <a:gd name="connsiteX5" fmla="*/ 179584 w 706415"/>
                <a:gd name="connsiteY5" fmla="*/ 27959 h 55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415" h="559158">
                  <a:moveTo>
                    <a:pt x="179584" y="27959"/>
                  </a:moveTo>
                  <a:cubicBezTo>
                    <a:pt x="95764" y="87014"/>
                    <a:pt x="-33776" y="317519"/>
                    <a:pt x="8134" y="405149"/>
                  </a:cubicBezTo>
                  <a:cubicBezTo>
                    <a:pt x="50044" y="492779"/>
                    <a:pt x="314839" y="582314"/>
                    <a:pt x="431044" y="553739"/>
                  </a:cubicBezTo>
                  <a:cubicBezTo>
                    <a:pt x="547249" y="525164"/>
                    <a:pt x="692029" y="317519"/>
                    <a:pt x="705364" y="233699"/>
                  </a:cubicBezTo>
                  <a:cubicBezTo>
                    <a:pt x="718699" y="149879"/>
                    <a:pt x="602494" y="92729"/>
                    <a:pt x="511054" y="50819"/>
                  </a:cubicBezTo>
                  <a:cubicBezTo>
                    <a:pt x="423424" y="16529"/>
                    <a:pt x="263404" y="-31096"/>
                    <a:pt x="179584" y="27959"/>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sp>
          <p:nvSpPr>
            <p:cNvPr id="184" name="Freeform: Shape 183">
              <a:extLst>
                <a:ext uri="{FF2B5EF4-FFF2-40B4-BE49-F238E27FC236}">
                  <a16:creationId xmlns:a16="http://schemas.microsoft.com/office/drawing/2014/main" id="{FF35A2C7-7F7E-49E8-91F3-9D5BBBDCA451}"/>
                </a:ext>
              </a:extLst>
            </p:cNvPr>
            <p:cNvSpPr/>
            <p:nvPr/>
          </p:nvSpPr>
          <p:spPr>
            <a:xfrm>
              <a:off x="10053740" y="592613"/>
              <a:ext cx="289173" cy="267730"/>
            </a:xfrm>
            <a:custGeom>
              <a:avLst/>
              <a:gdLst>
                <a:gd name="connsiteX0" fmla="*/ 31917 w 289173"/>
                <a:gd name="connsiteY0" fmla="*/ 21108 h 267730"/>
                <a:gd name="connsiteX1" fmla="*/ 22392 w 289173"/>
                <a:gd name="connsiteY1" fmla="*/ 259233 h 267730"/>
                <a:gd name="connsiteX2" fmla="*/ 284330 w 289173"/>
                <a:gd name="connsiteY2" fmla="*/ 197321 h 267730"/>
                <a:gd name="connsiteX3" fmla="*/ 179555 w 289173"/>
                <a:gd name="connsiteY3" fmla="*/ 30633 h 267730"/>
                <a:gd name="connsiteX4" fmla="*/ 31917 w 289173"/>
                <a:gd name="connsiteY4" fmla="*/ 21108 h 267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173" h="267730">
                  <a:moveTo>
                    <a:pt x="31917" y="21108"/>
                  </a:moveTo>
                  <a:cubicBezTo>
                    <a:pt x="5723" y="59208"/>
                    <a:pt x="-19677" y="229864"/>
                    <a:pt x="22392" y="259233"/>
                  </a:cubicBezTo>
                  <a:cubicBezTo>
                    <a:pt x="64461" y="288602"/>
                    <a:pt x="258136" y="235421"/>
                    <a:pt x="284330" y="197321"/>
                  </a:cubicBezTo>
                  <a:cubicBezTo>
                    <a:pt x="310524" y="159221"/>
                    <a:pt x="224005" y="58414"/>
                    <a:pt x="179555" y="30633"/>
                  </a:cubicBezTo>
                  <a:cubicBezTo>
                    <a:pt x="135105" y="2852"/>
                    <a:pt x="58111" y="-16992"/>
                    <a:pt x="31917" y="21108"/>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grpSp>
      <p:grpSp>
        <p:nvGrpSpPr>
          <p:cNvPr id="2" name="Group 7">
            <a:extLst>
              <a:ext uri="{FF2B5EF4-FFF2-40B4-BE49-F238E27FC236}">
                <a16:creationId xmlns:a16="http://schemas.microsoft.com/office/drawing/2014/main" id="{FA0E0F7B-6AC1-997A-FC4E-E6B5B370DE0B}"/>
              </a:ext>
            </a:extLst>
          </p:cNvPr>
          <p:cNvGrpSpPr/>
          <p:nvPr/>
        </p:nvGrpSpPr>
        <p:grpSpPr>
          <a:xfrm>
            <a:off x="533401" y="492718"/>
            <a:ext cx="8075021" cy="965827"/>
            <a:chOff x="533401" y="492718"/>
            <a:chExt cx="8075021" cy="965827"/>
          </a:xfrm>
        </p:grpSpPr>
        <p:sp>
          <p:nvSpPr>
            <p:cNvPr id="3" name="TextBox 12">
              <a:extLst>
                <a:ext uri="{FF2B5EF4-FFF2-40B4-BE49-F238E27FC236}">
                  <a16:creationId xmlns:a16="http://schemas.microsoft.com/office/drawing/2014/main" id="{B94A1BF3-AA4B-8CD0-5F53-CD7D79A5DF07}"/>
                </a:ext>
              </a:extLst>
            </p:cNvPr>
            <p:cNvSpPr txBox="1"/>
            <p:nvPr/>
          </p:nvSpPr>
          <p:spPr>
            <a:xfrm>
              <a:off x="533402" y="492718"/>
              <a:ext cx="882648" cy="66082"/>
            </a:xfrm>
            <a:prstGeom prst="roundRect">
              <a:avLst>
                <a:gd name="adj" fmla="val 50000"/>
              </a:avLst>
            </a:pr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ctr" defTabSz="457200" rtl="0" eaLnBrk="1" fontAlgn="auto" latinLnBrk="0" hangingPunct="1">
                <a:lnSpc>
                  <a:spcPct val="90000"/>
                </a:lnSpc>
                <a:spcBef>
                  <a:spcPts val="1000"/>
                </a:spcBef>
                <a:spcAft>
                  <a:spcPts val="0"/>
                </a:spcAft>
                <a:buClrTx/>
                <a:buSzPct val="100000"/>
                <a:buFont typeface="Arial" panose="020B0604020202020204" pitchFamily="34" charset="0"/>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Calibri" panose="020F0502020204030204" pitchFamily="34" charset="0"/>
              </a:endParaRPr>
            </a:p>
          </p:txBody>
        </p:sp>
        <p:sp>
          <p:nvSpPr>
            <p:cNvPr id="4" name="TextBox 13">
              <a:extLst>
                <a:ext uri="{FF2B5EF4-FFF2-40B4-BE49-F238E27FC236}">
                  <a16:creationId xmlns:a16="http://schemas.microsoft.com/office/drawing/2014/main" id="{44793FD9-FFA6-9F3C-55BF-66B061AAB52F}"/>
                </a:ext>
              </a:extLst>
            </p:cNvPr>
            <p:cNvSpPr txBox="1"/>
            <p:nvPr/>
          </p:nvSpPr>
          <p:spPr>
            <a:xfrm>
              <a:off x="533401" y="966102"/>
              <a:ext cx="8075021" cy="492443"/>
            </a:xfrm>
            <a:prstGeom prst="rect">
              <a:avLst/>
            </a:prstGeom>
            <a:noFill/>
          </p:spPr>
          <p:txBody>
            <a:bodyPr wrap="square" lIns="0" tIns="0" rIns="0" bIns="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3200" b="1">
                  <a:solidFill>
                    <a:prstClr val="black"/>
                  </a:solidFill>
                  <a:latin typeface="Arial" panose="020B0604020202020204" pitchFamily="34" charset="0"/>
                  <a:ea typeface="Segoe UI Black" panose="020B0A02040204020203" pitchFamily="34" charset="0"/>
                  <a:cs typeface="Arial" panose="020B0604020202020204" pitchFamily="34" charset="0"/>
                </a:rPr>
                <a:t>3</a:t>
              </a:r>
              <a:r>
                <a:rPr kumimoji="0" lang="es-ES" sz="3200" b="1" i="0" u="none" strike="noStrike" kern="1200" cap="none" spc="0" normalizeH="0" baseline="0" noProof="0">
                  <a:ln>
                    <a:noFill/>
                  </a:ln>
                  <a:solidFill>
                    <a:prstClr val="black"/>
                  </a:solidFill>
                  <a:effectLst/>
                  <a:uLnTx/>
                  <a:uFillTx/>
                  <a:latin typeface="Arial" panose="020B0604020202020204" pitchFamily="34" charset="0"/>
                  <a:ea typeface="Segoe UI Black" panose="020B0A02040204020203" pitchFamily="34" charset="0"/>
                  <a:cs typeface="Arial" panose="020B0604020202020204" pitchFamily="34" charset="0"/>
                </a:rPr>
                <a:t>. Xác định bản chất u</a:t>
              </a:r>
              <a:endParaRPr kumimoji="0" lang="en-US" sz="3200" b="1" i="0" u="none" strike="noStrike" kern="1200" cap="none" spc="0" normalizeH="0" baseline="0" noProof="0">
                <a:ln>
                  <a:noFill/>
                </a:ln>
                <a:solidFill>
                  <a:prstClr val="black"/>
                </a:solidFill>
                <a:effectLst/>
                <a:uLnTx/>
                <a:uFillTx/>
                <a:latin typeface="Arial" panose="020B0604020202020204" pitchFamily="34" charset="0"/>
                <a:ea typeface="Segoe UI Black" panose="020B0A02040204020203" pitchFamily="34" charset="0"/>
                <a:cs typeface="Arial" panose="020B0604020202020204" pitchFamily="34" charset="0"/>
              </a:endParaRPr>
            </a:p>
          </p:txBody>
        </p:sp>
      </p:grpSp>
      <p:sp>
        <p:nvSpPr>
          <p:cNvPr id="6" name="Hộp Văn bản 5">
            <a:extLst>
              <a:ext uri="{FF2B5EF4-FFF2-40B4-BE49-F238E27FC236}">
                <a16:creationId xmlns:a16="http://schemas.microsoft.com/office/drawing/2014/main" id="{078404D9-FB5D-916E-25BD-6B810729824A}"/>
              </a:ext>
            </a:extLst>
          </p:cNvPr>
          <p:cNvSpPr txBox="1"/>
          <p:nvPr/>
        </p:nvSpPr>
        <p:spPr>
          <a:xfrm>
            <a:off x="533401" y="5958526"/>
            <a:ext cx="9213924" cy="400110"/>
          </a:xfrm>
          <a:prstGeom prst="rect">
            <a:avLst/>
          </a:prstGeom>
          <a:noFill/>
        </p:spPr>
        <p:txBody>
          <a:bodyPr wrap="square">
            <a:spAutoFit/>
          </a:bodyPr>
          <a:lstStyle/>
          <a:p>
            <a:r>
              <a:rPr lang="en-US" sz="1000">
                <a:latin typeface="Arial" panose="020B0604020202020204" pitchFamily="34" charset="0"/>
                <a:cs typeface="Arial" panose="020B0604020202020204" pitchFamily="34" charset="0"/>
              </a:rPr>
              <a:t>[1] Carlos Castillo. Clinical manifestations, diagnosis, and staging of exocrine pancreatic cancer. Uptodate 2022.</a:t>
            </a:r>
            <a:br>
              <a:rPr lang="en-US" sz="1000">
                <a:latin typeface="Arial" panose="020B0604020202020204" pitchFamily="34" charset="0"/>
                <a:cs typeface="Arial" panose="020B0604020202020204" pitchFamily="34" charset="0"/>
              </a:rPr>
            </a:br>
            <a:r>
              <a:rPr lang="en-US" sz="1000">
                <a:latin typeface="Arial" panose="020B0604020202020204" pitchFamily="34" charset="0"/>
                <a:cs typeface="Arial" panose="020B0604020202020204" pitchFamily="34" charset="0"/>
              </a:rPr>
              <a:t>[2] NCCN 2021</a:t>
            </a:r>
            <a:endParaRPr lang="vi-VN" sz="1000">
              <a:latin typeface="Arial" panose="020B0604020202020204" pitchFamily="34" charset="0"/>
              <a:cs typeface="Arial" panose="020B0604020202020204" pitchFamily="34" charset="0"/>
            </a:endParaRPr>
          </a:p>
        </p:txBody>
      </p:sp>
      <p:sp>
        <p:nvSpPr>
          <p:cNvPr id="18" name="TextBox 116">
            <a:extLst>
              <a:ext uri="{FF2B5EF4-FFF2-40B4-BE49-F238E27FC236}">
                <a16:creationId xmlns:a16="http://schemas.microsoft.com/office/drawing/2014/main" id="{FD0943EF-2BD2-EDB1-F619-F8A8BEA645E7}"/>
              </a:ext>
            </a:extLst>
          </p:cNvPr>
          <p:cNvSpPr txBox="1"/>
          <p:nvPr/>
        </p:nvSpPr>
        <p:spPr>
          <a:xfrm rot="1901732">
            <a:off x="835387" y="4346377"/>
            <a:ext cx="278677" cy="278677"/>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ctr" defTabSz="457200" rtl="0" eaLnBrk="1" fontAlgn="auto" latinLnBrk="0" hangingPunct="1">
              <a:lnSpc>
                <a:spcPct val="90000"/>
              </a:lnSpc>
              <a:spcBef>
                <a:spcPts val="1000"/>
              </a:spcBef>
              <a:spcAft>
                <a:spcPts val="0"/>
              </a:spcAft>
              <a:buClrTx/>
              <a:buSzPct val="100000"/>
              <a:buFont typeface="Arial" panose="020B0604020202020204" pitchFamily="34" charset="0"/>
              <a:buNone/>
              <a:tabLst/>
              <a:defRPr/>
            </a:pPr>
            <a:endParaRPr kumimoji="0" lang="en-ID"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Calibri" panose="020F0502020204030204" pitchFamily="34" charset="0"/>
            </a:endParaRPr>
          </a:p>
        </p:txBody>
      </p:sp>
      <p:sp>
        <p:nvSpPr>
          <p:cNvPr id="17" name="Freeform: Shape 16">
            <a:extLst>
              <a:ext uri="{FF2B5EF4-FFF2-40B4-BE49-F238E27FC236}">
                <a16:creationId xmlns:a16="http://schemas.microsoft.com/office/drawing/2014/main" id="{0A27ABDB-8549-4CFC-8E4E-B98508D1A959}"/>
              </a:ext>
            </a:extLst>
          </p:cNvPr>
          <p:cNvSpPr/>
          <p:nvPr/>
        </p:nvSpPr>
        <p:spPr>
          <a:xfrm rot="10800000">
            <a:off x="7931350" y="0"/>
            <a:ext cx="4260647" cy="4915504"/>
          </a:xfrm>
          <a:custGeom>
            <a:avLst/>
            <a:gdLst>
              <a:gd name="connsiteX0" fmla="*/ 4260647 w 4260647"/>
              <a:gd name="connsiteY0" fmla="*/ 4915504 h 4915504"/>
              <a:gd name="connsiteX1" fmla="*/ 0 w 4260647"/>
              <a:gd name="connsiteY1" fmla="*/ 4915504 h 4915504"/>
              <a:gd name="connsiteX2" fmla="*/ 0 w 4260647"/>
              <a:gd name="connsiteY2" fmla="*/ 2541 h 4915504"/>
              <a:gd name="connsiteX3" fmla="*/ 753 w 4260647"/>
              <a:gd name="connsiteY3" fmla="*/ 2348 h 4915504"/>
              <a:gd name="connsiteX4" fmla="*/ 52945 w 4260647"/>
              <a:gd name="connsiteY4" fmla="*/ 674 h 4915504"/>
              <a:gd name="connsiteX5" fmla="*/ 504441 w 4260647"/>
              <a:gd name="connsiteY5" fmla="*/ 470286 h 4915504"/>
              <a:gd name="connsiteX6" fmla="*/ 961863 w 4260647"/>
              <a:gd name="connsiteY6" fmla="*/ 3422670 h 4915504"/>
              <a:gd name="connsiteX7" fmla="*/ 4052727 w 4260647"/>
              <a:gd name="connsiteY7" fmla="*/ 4678281 h 4915504"/>
              <a:gd name="connsiteX8" fmla="*/ 4182626 w 4260647"/>
              <a:gd name="connsiteY8" fmla="*/ 4809547 h 491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0647" h="4915504">
                <a:moveTo>
                  <a:pt x="4260647" y="4915504"/>
                </a:moveTo>
                <a:lnTo>
                  <a:pt x="0" y="4915504"/>
                </a:lnTo>
                <a:lnTo>
                  <a:pt x="0" y="2541"/>
                </a:lnTo>
                <a:lnTo>
                  <a:pt x="753" y="2348"/>
                </a:lnTo>
                <a:cubicBezTo>
                  <a:pt x="17819" y="-62"/>
                  <a:pt x="35256" y="-613"/>
                  <a:pt x="52945" y="674"/>
                </a:cubicBezTo>
                <a:cubicBezTo>
                  <a:pt x="212145" y="12257"/>
                  <a:pt x="391718" y="172820"/>
                  <a:pt x="504441" y="470286"/>
                </a:cubicBezTo>
                <a:cubicBezTo>
                  <a:pt x="704835" y="999113"/>
                  <a:pt x="370481" y="2721338"/>
                  <a:pt x="961863" y="3422670"/>
                </a:cubicBezTo>
                <a:cubicBezTo>
                  <a:pt x="1553243" y="4124002"/>
                  <a:pt x="3448277" y="4155110"/>
                  <a:pt x="4052727" y="4678281"/>
                </a:cubicBezTo>
                <a:cubicBezTo>
                  <a:pt x="4099949" y="4719154"/>
                  <a:pt x="4143137" y="4763099"/>
                  <a:pt x="4182626" y="4809547"/>
                </a:cubicBezTo>
                <a:close/>
              </a:path>
            </a:pathLst>
          </a:custGeom>
          <a:gradFill>
            <a:gsLst>
              <a:gs pos="10000">
                <a:schemeClr val="bg1">
                  <a:lumMod val="85000"/>
                  <a:alpha val="10000"/>
                </a:schemeClr>
              </a:gs>
              <a:gs pos="100000">
                <a:schemeClr val="bg1">
                  <a:lumMod val="95000"/>
                  <a:alpha val="5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spTree>
    <p:extLst>
      <p:ext uri="{BB962C8B-B14F-4D97-AF65-F5344CB8AC3E}">
        <p14:creationId xmlns:p14="http://schemas.microsoft.com/office/powerpoint/2010/main" val="33494889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58">
            <a:extLst>
              <a:ext uri="{FF2B5EF4-FFF2-40B4-BE49-F238E27FC236}">
                <a16:creationId xmlns:a16="http://schemas.microsoft.com/office/drawing/2014/main" id="{85C505E8-202C-D1D6-1A1C-E3944802EF63}"/>
              </a:ext>
            </a:extLst>
          </p:cNvPr>
          <p:cNvSpPr/>
          <p:nvPr/>
        </p:nvSpPr>
        <p:spPr>
          <a:xfrm>
            <a:off x="9141825" y="0"/>
            <a:ext cx="3050177" cy="6858000"/>
          </a:xfrm>
          <a:custGeom>
            <a:avLst/>
            <a:gdLst>
              <a:gd name="connsiteX0" fmla="*/ 5003986 w 6092007"/>
              <a:gd name="connsiteY0" fmla="*/ 0 h 6858000"/>
              <a:gd name="connsiteX1" fmla="*/ 6092007 w 6092007"/>
              <a:gd name="connsiteY1" fmla="*/ 0 h 6858000"/>
              <a:gd name="connsiteX2" fmla="*/ 6092007 w 6092007"/>
              <a:gd name="connsiteY2" fmla="*/ 6858000 h 6858000"/>
              <a:gd name="connsiteX3" fmla="*/ 39671 w 6092007"/>
              <a:gd name="connsiteY3" fmla="*/ 6858000 h 6858000"/>
              <a:gd name="connsiteX4" fmla="*/ 33397 w 6092007"/>
              <a:gd name="connsiteY4" fmla="*/ 6834415 h 6858000"/>
              <a:gd name="connsiteX5" fmla="*/ 360875 w 6092007"/>
              <a:gd name="connsiteY5" fmla="*/ 5776687 h 6858000"/>
              <a:gd name="connsiteX6" fmla="*/ 4802246 w 6092007"/>
              <a:gd name="connsiteY6" fmla="*/ 3773715 h 6858000"/>
              <a:gd name="connsiteX7" fmla="*/ 5002553 w 6092007"/>
              <a:gd name="connsiteY7" fmla="*/ 68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2007" h="6858000">
                <a:moveTo>
                  <a:pt x="5003986" y="0"/>
                </a:moveTo>
                <a:lnTo>
                  <a:pt x="6092007" y="0"/>
                </a:lnTo>
                <a:lnTo>
                  <a:pt x="6092007" y="6858000"/>
                </a:lnTo>
                <a:lnTo>
                  <a:pt x="39671" y="6858000"/>
                </a:lnTo>
                <a:lnTo>
                  <a:pt x="33397" y="6834415"/>
                </a:lnTo>
                <a:cubicBezTo>
                  <a:pt x="-44920" y="6484258"/>
                  <a:pt x="-4401" y="6105677"/>
                  <a:pt x="360875" y="5776687"/>
                </a:cubicBezTo>
                <a:cubicBezTo>
                  <a:pt x="1091427" y="5118705"/>
                  <a:pt x="4023313" y="4760686"/>
                  <a:pt x="4802246" y="3773715"/>
                </a:cubicBezTo>
                <a:cubicBezTo>
                  <a:pt x="5532496" y="2848429"/>
                  <a:pt x="4895653" y="847328"/>
                  <a:pt x="5002553" y="6821"/>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457200" algn="ctr" defTabSz="457200" rtl="0" eaLnBrk="1" fontAlgn="auto" latinLnBrk="0" hangingPunct="1">
              <a:lnSpc>
                <a:spcPct val="90000"/>
              </a:lnSpc>
              <a:spcBef>
                <a:spcPts val="1000"/>
              </a:spcBef>
              <a:spcAft>
                <a:spcPts val="0"/>
              </a:spcAft>
              <a:buClrTx/>
              <a:buSzPct val="100000"/>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endParaRPr>
          </a:p>
        </p:txBody>
      </p:sp>
      <p:sp>
        <p:nvSpPr>
          <p:cNvPr id="3" name="Hộp Văn bản 2">
            <a:extLst>
              <a:ext uri="{FF2B5EF4-FFF2-40B4-BE49-F238E27FC236}">
                <a16:creationId xmlns:a16="http://schemas.microsoft.com/office/drawing/2014/main" id="{A62706C6-E26A-D042-7BA3-FAD48E57BD57}"/>
              </a:ext>
            </a:extLst>
          </p:cNvPr>
          <p:cNvSpPr txBox="1"/>
          <p:nvPr/>
        </p:nvSpPr>
        <p:spPr>
          <a:xfrm>
            <a:off x="853722" y="1235372"/>
            <a:ext cx="10687756" cy="461665"/>
          </a:xfrm>
          <a:prstGeom prst="rect">
            <a:avLst/>
          </a:prstGeom>
          <a:noFill/>
        </p:spPr>
        <p:txBody>
          <a:bodyPr wrap="square" rtlCol="0">
            <a:spAutoFit/>
          </a:bodyPr>
          <a:lstStyle/>
          <a:p>
            <a:r>
              <a:rPr lang="en-US" sz="2400" b="1">
                <a:latin typeface="Arial" panose="020B0604020202020204" pitchFamily="34" charset="0"/>
                <a:cs typeface="Arial" panose="020B0604020202020204" pitchFamily="34" charset="0"/>
              </a:rPr>
              <a:t>Ung thư </a:t>
            </a:r>
            <a:r>
              <a:rPr lang="en-US" sz="2400" b="1" err="1">
                <a:latin typeface="Arial" panose="020B0604020202020204" pitchFamily="34" charset="0"/>
                <a:cs typeface="Arial" panose="020B0604020202020204" pitchFamily="34" charset="0"/>
              </a:rPr>
              <a:t>đầu</a:t>
            </a:r>
            <a:r>
              <a:rPr lang="en-US" sz="2400" b="1">
                <a:latin typeface="Arial" panose="020B0604020202020204" pitchFamily="34" charset="0"/>
                <a:cs typeface="Arial" panose="020B0604020202020204" pitchFamily="34" charset="0"/>
              </a:rPr>
              <a:t> </a:t>
            </a:r>
            <a:r>
              <a:rPr lang="en-US" sz="2400" b="1" err="1">
                <a:latin typeface="Arial" panose="020B0604020202020204" pitchFamily="34" charset="0"/>
                <a:cs typeface="Arial" panose="020B0604020202020204" pitchFamily="34" charset="0"/>
              </a:rPr>
              <a:t>tụy</a:t>
            </a:r>
            <a:endParaRPr lang="vi-VN" sz="2400" b="1">
              <a:latin typeface="Arial" panose="020B0604020202020204" pitchFamily="34" charset="0"/>
              <a:cs typeface="Arial" panose="020B0604020202020204" pitchFamily="34" charset="0"/>
            </a:endParaRPr>
          </a:p>
        </p:txBody>
      </p:sp>
      <p:pic>
        <p:nvPicPr>
          <p:cNvPr id="5" name="Picture 4" descr="Diagram&#10;&#10;Description automatically generated">
            <a:extLst>
              <a:ext uri="{FF2B5EF4-FFF2-40B4-BE49-F238E27FC236}">
                <a16:creationId xmlns:a16="http://schemas.microsoft.com/office/drawing/2014/main" id="{621B16A7-6324-CC35-D378-9252E95B8B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122" y="2086134"/>
            <a:ext cx="7114223" cy="4371975"/>
          </a:xfrm>
          <a:prstGeom prst="rect">
            <a:avLst/>
          </a:prstGeom>
        </p:spPr>
      </p:pic>
      <p:pic>
        <p:nvPicPr>
          <p:cNvPr id="7" name="Picture 6" descr="Table&#10;&#10;Description automatically generated">
            <a:extLst>
              <a:ext uri="{FF2B5EF4-FFF2-40B4-BE49-F238E27FC236}">
                <a16:creationId xmlns:a16="http://schemas.microsoft.com/office/drawing/2014/main" id="{BB656194-E66A-CDFC-EDDA-2D62E1B535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4500" y="1939046"/>
            <a:ext cx="4127500" cy="2717800"/>
          </a:xfrm>
          <a:prstGeom prst="rect">
            <a:avLst/>
          </a:prstGeom>
        </p:spPr>
      </p:pic>
      <p:grpSp>
        <p:nvGrpSpPr>
          <p:cNvPr id="8" name="Group 84">
            <a:extLst>
              <a:ext uri="{FF2B5EF4-FFF2-40B4-BE49-F238E27FC236}">
                <a16:creationId xmlns:a16="http://schemas.microsoft.com/office/drawing/2014/main" id="{F1BFF0C1-48FB-2FAB-C734-6133A6FD1C76}"/>
              </a:ext>
            </a:extLst>
          </p:cNvPr>
          <p:cNvGrpSpPr/>
          <p:nvPr/>
        </p:nvGrpSpPr>
        <p:grpSpPr>
          <a:xfrm>
            <a:off x="273758" y="208441"/>
            <a:ext cx="5257798" cy="965827"/>
            <a:chOff x="533402" y="492718"/>
            <a:chExt cx="3443250" cy="965827"/>
          </a:xfrm>
        </p:grpSpPr>
        <p:sp>
          <p:nvSpPr>
            <p:cNvPr id="9" name="TextBox 6">
              <a:extLst>
                <a:ext uri="{FF2B5EF4-FFF2-40B4-BE49-F238E27FC236}">
                  <a16:creationId xmlns:a16="http://schemas.microsoft.com/office/drawing/2014/main" id="{2482FBEE-111F-3DFB-DC77-57FCB9918E74}"/>
                </a:ext>
              </a:extLst>
            </p:cNvPr>
            <p:cNvSpPr txBox="1"/>
            <p:nvPr/>
          </p:nvSpPr>
          <p:spPr>
            <a:xfrm>
              <a:off x="533402" y="492718"/>
              <a:ext cx="882648" cy="66082"/>
            </a:xfrm>
            <a:prstGeom prst="roundRect">
              <a:avLst>
                <a:gd name="adj" fmla="val 50000"/>
              </a:avLst>
            </a:pr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US">
                <a:latin typeface="Arial" panose="020B0604020202020204" pitchFamily="34" charset="0"/>
                <a:cs typeface="Arial" panose="020B0604020202020204" pitchFamily="34" charset="0"/>
                <a:sym typeface="Calibri" panose="020F0502020204030204" pitchFamily="34" charset="0"/>
              </a:endParaRPr>
            </a:p>
          </p:txBody>
        </p:sp>
        <p:sp>
          <p:nvSpPr>
            <p:cNvPr id="10" name="TextBox 50">
              <a:extLst>
                <a:ext uri="{FF2B5EF4-FFF2-40B4-BE49-F238E27FC236}">
                  <a16:creationId xmlns:a16="http://schemas.microsoft.com/office/drawing/2014/main" id="{2BDCECE8-051E-177A-F163-6598B9F53E01}"/>
                </a:ext>
              </a:extLst>
            </p:cNvPr>
            <p:cNvSpPr txBox="1"/>
            <p:nvPr/>
          </p:nvSpPr>
          <p:spPr>
            <a:xfrm>
              <a:off x="533402" y="966102"/>
              <a:ext cx="3443250" cy="492443"/>
            </a:xfrm>
            <a:prstGeom prst="rect">
              <a:avLst/>
            </a:prstGeom>
            <a:noFill/>
          </p:spPr>
          <p:txBody>
            <a:bodyPr wrap="none" lIns="0" tIns="0" rIns="0" bIns="0" rtlCol="0" anchor="ctr">
              <a:spAutoFit/>
            </a:bodyPr>
            <a:lstStyle/>
            <a:p>
              <a:r>
                <a:rPr lang="en-US" sz="3200" b="1">
                  <a:latin typeface="Arial" panose="020B0604020202020204" pitchFamily="34" charset="0"/>
                  <a:ea typeface="Segoe UI Black" panose="020B0A02040204020203" pitchFamily="34" charset="0"/>
                  <a:cs typeface="Arial" panose="020B0604020202020204" pitchFamily="34" charset="0"/>
                </a:rPr>
                <a:t>PHÂN GIAI ĐOẠN</a:t>
              </a:r>
            </a:p>
          </p:txBody>
        </p:sp>
      </p:grpSp>
      <p:sp>
        <p:nvSpPr>
          <p:cNvPr id="11" name="Freeform: Shape 67">
            <a:extLst>
              <a:ext uri="{FF2B5EF4-FFF2-40B4-BE49-F238E27FC236}">
                <a16:creationId xmlns:a16="http://schemas.microsoft.com/office/drawing/2014/main" id="{A5CBE78D-8563-02E8-C14B-B50DC1D13235}"/>
              </a:ext>
            </a:extLst>
          </p:cNvPr>
          <p:cNvSpPr/>
          <p:nvPr/>
        </p:nvSpPr>
        <p:spPr>
          <a:xfrm>
            <a:off x="0" y="0"/>
            <a:ext cx="3412395" cy="3793211"/>
          </a:xfrm>
          <a:custGeom>
            <a:avLst/>
            <a:gdLst>
              <a:gd name="connsiteX0" fmla="*/ 0 w 5554878"/>
              <a:gd name="connsiteY0" fmla="*/ 0 h 6174790"/>
              <a:gd name="connsiteX1" fmla="*/ 5436215 w 5554878"/>
              <a:gd name="connsiteY1" fmla="*/ 0 h 6174790"/>
              <a:gd name="connsiteX2" fmla="*/ 5488907 w 5554878"/>
              <a:gd name="connsiteY2" fmla="*/ 59383 h 6174790"/>
              <a:gd name="connsiteX3" fmla="*/ 5397500 w 5554878"/>
              <a:gd name="connsiteY3" fmla="*/ 533400 h 6174790"/>
              <a:gd name="connsiteX4" fmla="*/ 2044700 w 5554878"/>
              <a:gd name="connsiteY4" fmla="*/ 1943100 h 6174790"/>
              <a:gd name="connsiteX5" fmla="*/ 825500 w 5554878"/>
              <a:gd name="connsiteY5" fmla="*/ 3340100 h 6174790"/>
              <a:gd name="connsiteX6" fmla="*/ 723900 w 5554878"/>
              <a:gd name="connsiteY6" fmla="*/ 5702300 h 6174790"/>
              <a:gd name="connsiteX7" fmla="*/ 165100 w 5554878"/>
              <a:gd name="connsiteY7" fmla="*/ 6134894 h 6174790"/>
              <a:gd name="connsiteX8" fmla="*/ 0 w 5554878"/>
              <a:gd name="connsiteY8" fmla="*/ 6174790 h 617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54878" h="6174790">
                <a:moveTo>
                  <a:pt x="0" y="0"/>
                </a:moveTo>
                <a:lnTo>
                  <a:pt x="5436215" y="0"/>
                </a:lnTo>
                <a:lnTo>
                  <a:pt x="5488907" y="59383"/>
                </a:lnTo>
                <a:cubicBezTo>
                  <a:pt x="5596947" y="203208"/>
                  <a:pt x="5576226" y="358378"/>
                  <a:pt x="5397500" y="533400"/>
                </a:cubicBezTo>
                <a:cubicBezTo>
                  <a:pt x="4988983" y="933450"/>
                  <a:pt x="2806700" y="1475317"/>
                  <a:pt x="2044700" y="1943100"/>
                </a:cubicBezTo>
                <a:cubicBezTo>
                  <a:pt x="1282700" y="2410883"/>
                  <a:pt x="1045633" y="2713567"/>
                  <a:pt x="825500" y="3340100"/>
                </a:cubicBezTo>
                <a:cubicBezTo>
                  <a:pt x="605367" y="3966633"/>
                  <a:pt x="924983" y="5221817"/>
                  <a:pt x="723900" y="5702300"/>
                </a:cubicBezTo>
                <a:cubicBezTo>
                  <a:pt x="623359" y="5942542"/>
                  <a:pt x="393171" y="6067425"/>
                  <a:pt x="165100" y="6134894"/>
                </a:cubicBezTo>
                <a:lnTo>
                  <a:pt x="0" y="6174790"/>
                </a:lnTo>
                <a:close/>
              </a:path>
            </a:pathLst>
          </a:custGeom>
          <a:gradFill>
            <a:gsLst>
              <a:gs pos="10000">
                <a:schemeClr val="bg1">
                  <a:lumMod val="85000"/>
                  <a:alpha val="10000"/>
                </a:schemeClr>
              </a:gs>
              <a:gs pos="100000">
                <a:schemeClr val="bg1">
                  <a:lumMod val="95000"/>
                  <a:alpha val="5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457200" algn="ctr" defTabSz="457200" rtl="0" eaLnBrk="1" fontAlgn="auto" latinLnBrk="0" hangingPunct="1">
              <a:lnSpc>
                <a:spcPct val="90000"/>
              </a:lnSpc>
              <a:spcBef>
                <a:spcPts val="1000"/>
              </a:spcBef>
              <a:spcAft>
                <a:spcPts val="0"/>
              </a:spcAft>
              <a:buClrTx/>
              <a:buSzPct val="100000"/>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endParaRPr>
          </a:p>
        </p:txBody>
      </p:sp>
      <p:grpSp>
        <p:nvGrpSpPr>
          <p:cNvPr id="13" name="Group 83">
            <a:extLst>
              <a:ext uri="{FF2B5EF4-FFF2-40B4-BE49-F238E27FC236}">
                <a16:creationId xmlns:a16="http://schemas.microsoft.com/office/drawing/2014/main" id="{89B3E674-CCE2-EBA0-1CEE-E056D43D4380}"/>
              </a:ext>
            </a:extLst>
          </p:cNvPr>
          <p:cNvGrpSpPr/>
          <p:nvPr/>
        </p:nvGrpSpPr>
        <p:grpSpPr>
          <a:xfrm flipH="1">
            <a:off x="7105710" y="256273"/>
            <a:ext cx="1065469" cy="767411"/>
            <a:chOff x="9631490" y="336605"/>
            <a:chExt cx="1065469" cy="767411"/>
          </a:xfrm>
        </p:grpSpPr>
        <p:sp>
          <p:nvSpPr>
            <p:cNvPr id="14" name="Freeform: Shape 81">
              <a:extLst>
                <a:ext uri="{FF2B5EF4-FFF2-40B4-BE49-F238E27FC236}">
                  <a16:creationId xmlns:a16="http://schemas.microsoft.com/office/drawing/2014/main" id="{7F1DB1E1-6928-E503-F658-F3841A0648D7}"/>
                </a:ext>
              </a:extLst>
            </p:cNvPr>
            <p:cNvSpPr/>
            <p:nvPr/>
          </p:nvSpPr>
          <p:spPr>
            <a:xfrm>
              <a:off x="10009632" y="649730"/>
              <a:ext cx="687327" cy="454286"/>
            </a:xfrm>
            <a:custGeom>
              <a:avLst/>
              <a:gdLst>
                <a:gd name="connsiteX0" fmla="*/ 555974 w 856933"/>
                <a:gd name="connsiteY0" fmla="*/ 32858 h 566386"/>
                <a:gd name="connsiteX1" fmla="*/ 7334 w 856933"/>
                <a:gd name="connsiteY1" fmla="*/ 252314 h 566386"/>
                <a:gd name="connsiteX2" fmla="*/ 275558 w 856933"/>
                <a:gd name="connsiteY2" fmla="*/ 557114 h 566386"/>
                <a:gd name="connsiteX3" fmla="*/ 775430 w 856933"/>
                <a:gd name="connsiteY3" fmla="*/ 447386 h 566386"/>
                <a:gd name="connsiteX4" fmla="*/ 836390 w 856933"/>
                <a:gd name="connsiteY4" fmla="*/ 45050 h 566386"/>
                <a:gd name="connsiteX5" fmla="*/ 555974 w 856933"/>
                <a:gd name="connsiteY5" fmla="*/ 32858 h 566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6933" h="566386">
                  <a:moveTo>
                    <a:pt x="555974" y="32858"/>
                  </a:moveTo>
                  <a:cubicBezTo>
                    <a:pt x="417798" y="67402"/>
                    <a:pt x="54070" y="164938"/>
                    <a:pt x="7334" y="252314"/>
                  </a:cubicBezTo>
                  <a:cubicBezTo>
                    <a:pt x="-39402" y="339690"/>
                    <a:pt x="147542" y="524602"/>
                    <a:pt x="275558" y="557114"/>
                  </a:cubicBezTo>
                  <a:cubicBezTo>
                    <a:pt x="403574" y="589626"/>
                    <a:pt x="681958" y="532730"/>
                    <a:pt x="775430" y="447386"/>
                  </a:cubicBezTo>
                  <a:cubicBezTo>
                    <a:pt x="868902" y="362042"/>
                    <a:pt x="870934" y="114138"/>
                    <a:pt x="836390" y="45050"/>
                  </a:cubicBezTo>
                  <a:cubicBezTo>
                    <a:pt x="801846" y="-24038"/>
                    <a:pt x="694150" y="-1686"/>
                    <a:pt x="555974" y="32858"/>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457200" algn="ctr" defTabSz="457200" rtl="0" eaLnBrk="1" fontAlgn="auto" latinLnBrk="0" hangingPunct="1">
                <a:lnSpc>
                  <a:spcPct val="90000"/>
                </a:lnSpc>
                <a:spcBef>
                  <a:spcPts val="1000"/>
                </a:spcBef>
                <a:spcAft>
                  <a:spcPts val="0"/>
                </a:spcAft>
                <a:buClrTx/>
                <a:buSzPct val="100000"/>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endParaRPr>
            </a:p>
          </p:txBody>
        </p:sp>
        <p:sp>
          <p:nvSpPr>
            <p:cNvPr id="15" name="Freeform: Shape 82">
              <a:extLst>
                <a:ext uri="{FF2B5EF4-FFF2-40B4-BE49-F238E27FC236}">
                  <a16:creationId xmlns:a16="http://schemas.microsoft.com/office/drawing/2014/main" id="{880E6A6A-1A6E-2D08-6600-16F214ED265E}"/>
                </a:ext>
              </a:extLst>
            </p:cNvPr>
            <p:cNvSpPr/>
            <p:nvPr/>
          </p:nvSpPr>
          <p:spPr>
            <a:xfrm>
              <a:off x="9631490" y="336605"/>
              <a:ext cx="276931" cy="336146"/>
            </a:xfrm>
            <a:custGeom>
              <a:avLst/>
              <a:gdLst>
                <a:gd name="connsiteX0" fmla="*/ 43401 w 276931"/>
                <a:gd name="connsiteY0" fmla="*/ 56920 h 336146"/>
                <a:gd name="connsiteX1" fmla="*/ 6825 w 276931"/>
                <a:gd name="connsiteY1" fmla="*/ 288568 h 336146"/>
                <a:gd name="connsiteX2" fmla="*/ 128745 w 276931"/>
                <a:gd name="connsiteY2" fmla="*/ 312952 h 336146"/>
                <a:gd name="connsiteX3" fmla="*/ 275049 w 276931"/>
                <a:gd name="connsiteY3" fmla="*/ 20344 h 336146"/>
                <a:gd name="connsiteX4" fmla="*/ 43401 w 276931"/>
                <a:gd name="connsiteY4" fmla="*/ 56920 h 33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931" h="336146">
                  <a:moveTo>
                    <a:pt x="43401" y="56920"/>
                  </a:moveTo>
                  <a:cubicBezTo>
                    <a:pt x="-1303" y="101624"/>
                    <a:pt x="-7399" y="245896"/>
                    <a:pt x="6825" y="288568"/>
                  </a:cubicBezTo>
                  <a:cubicBezTo>
                    <a:pt x="21049" y="331240"/>
                    <a:pt x="84041" y="357656"/>
                    <a:pt x="128745" y="312952"/>
                  </a:cubicBezTo>
                  <a:cubicBezTo>
                    <a:pt x="173449" y="268248"/>
                    <a:pt x="293337" y="65048"/>
                    <a:pt x="275049" y="20344"/>
                  </a:cubicBezTo>
                  <a:cubicBezTo>
                    <a:pt x="256761" y="-24360"/>
                    <a:pt x="88105" y="12216"/>
                    <a:pt x="43401" y="56920"/>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457200" algn="ctr" defTabSz="457200" rtl="0" eaLnBrk="1" fontAlgn="auto" latinLnBrk="0" hangingPunct="1">
                <a:lnSpc>
                  <a:spcPct val="90000"/>
                </a:lnSpc>
                <a:spcBef>
                  <a:spcPts val="1000"/>
                </a:spcBef>
                <a:spcAft>
                  <a:spcPts val="0"/>
                </a:spcAft>
                <a:buClrTx/>
                <a:buSzPct val="100000"/>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endParaRPr>
            </a:p>
          </p:txBody>
        </p:sp>
      </p:grpSp>
    </p:spTree>
    <p:extLst>
      <p:ext uri="{BB962C8B-B14F-4D97-AF65-F5344CB8AC3E}">
        <p14:creationId xmlns:p14="http://schemas.microsoft.com/office/powerpoint/2010/main" val="7631494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ble&#10;&#10;Description automatically generated">
            <a:extLst>
              <a:ext uri="{FF2B5EF4-FFF2-40B4-BE49-F238E27FC236}">
                <a16:creationId xmlns:a16="http://schemas.microsoft.com/office/drawing/2014/main" id="{59FF39BA-EAD6-7E87-665D-D9E9B122E9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1280" y="1544145"/>
            <a:ext cx="8598626" cy="5156672"/>
          </a:xfrm>
          <a:prstGeom prst="rect">
            <a:avLst/>
          </a:prstGeom>
        </p:spPr>
      </p:pic>
      <p:sp>
        <p:nvSpPr>
          <p:cNvPr id="4" name="Freeform: Shape 67">
            <a:extLst>
              <a:ext uri="{FF2B5EF4-FFF2-40B4-BE49-F238E27FC236}">
                <a16:creationId xmlns:a16="http://schemas.microsoft.com/office/drawing/2014/main" id="{4A1E2605-B582-8059-846C-110DC4417DC8}"/>
              </a:ext>
            </a:extLst>
          </p:cNvPr>
          <p:cNvSpPr/>
          <p:nvPr/>
        </p:nvSpPr>
        <p:spPr>
          <a:xfrm>
            <a:off x="48306" y="112027"/>
            <a:ext cx="3412395" cy="3793211"/>
          </a:xfrm>
          <a:custGeom>
            <a:avLst/>
            <a:gdLst>
              <a:gd name="connsiteX0" fmla="*/ 0 w 5554878"/>
              <a:gd name="connsiteY0" fmla="*/ 0 h 6174790"/>
              <a:gd name="connsiteX1" fmla="*/ 5436215 w 5554878"/>
              <a:gd name="connsiteY1" fmla="*/ 0 h 6174790"/>
              <a:gd name="connsiteX2" fmla="*/ 5488907 w 5554878"/>
              <a:gd name="connsiteY2" fmla="*/ 59383 h 6174790"/>
              <a:gd name="connsiteX3" fmla="*/ 5397500 w 5554878"/>
              <a:gd name="connsiteY3" fmla="*/ 533400 h 6174790"/>
              <a:gd name="connsiteX4" fmla="*/ 2044700 w 5554878"/>
              <a:gd name="connsiteY4" fmla="*/ 1943100 h 6174790"/>
              <a:gd name="connsiteX5" fmla="*/ 825500 w 5554878"/>
              <a:gd name="connsiteY5" fmla="*/ 3340100 h 6174790"/>
              <a:gd name="connsiteX6" fmla="*/ 723900 w 5554878"/>
              <a:gd name="connsiteY6" fmla="*/ 5702300 h 6174790"/>
              <a:gd name="connsiteX7" fmla="*/ 165100 w 5554878"/>
              <a:gd name="connsiteY7" fmla="*/ 6134894 h 6174790"/>
              <a:gd name="connsiteX8" fmla="*/ 0 w 5554878"/>
              <a:gd name="connsiteY8" fmla="*/ 6174790 h 617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54878" h="6174790">
                <a:moveTo>
                  <a:pt x="0" y="0"/>
                </a:moveTo>
                <a:lnTo>
                  <a:pt x="5436215" y="0"/>
                </a:lnTo>
                <a:lnTo>
                  <a:pt x="5488907" y="59383"/>
                </a:lnTo>
                <a:cubicBezTo>
                  <a:pt x="5596947" y="203208"/>
                  <a:pt x="5576226" y="358378"/>
                  <a:pt x="5397500" y="533400"/>
                </a:cubicBezTo>
                <a:cubicBezTo>
                  <a:pt x="4988983" y="933450"/>
                  <a:pt x="2806700" y="1475317"/>
                  <a:pt x="2044700" y="1943100"/>
                </a:cubicBezTo>
                <a:cubicBezTo>
                  <a:pt x="1282700" y="2410883"/>
                  <a:pt x="1045633" y="2713567"/>
                  <a:pt x="825500" y="3340100"/>
                </a:cubicBezTo>
                <a:cubicBezTo>
                  <a:pt x="605367" y="3966633"/>
                  <a:pt x="924983" y="5221817"/>
                  <a:pt x="723900" y="5702300"/>
                </a:cubicBezTo>
                <a:cubicBezTo>
                  <a:pt x="623359" y="5942542"/>
                  <a:pt x="393171" y="6067425"/>
                  <a:pt x="165100" y="6134894"/>
                </a:cubicBezTo>
                <a:lnTo>
                  <a:pt x="0" y="6174790"/>
                </a:lnTo>
                <a:close/>
              </a:path>
            </a:pathLst>
          </a:custGeom>
          <a:gradFill>
            <a:gsLst>
              <a:gs pos="10000">
                <a:schemeClr val="bg1">
                  <a:lumMod val="85000"/>
                  <a:alpha val="10000"/>
                </a:schemeClr>
              </a:gs>
              <a:gs pos="100000">
                <a:schemeClr val="bg1">
                  <a:lumMod val="95000"/>
                  <a:alpha val="5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457200" algn="ctr" defTabSz="457200" rtl="0" eaLnBrk="1" fontAlgn="auto" latinLnBrk="0" hangingPunct="1">
              <a:lnSpc>
                <a:spcPct val="90000"/>
              </a:lnSpc>
              <a:spcBef>
                <a:spcPts val="1000"/>
              </a:spcBef>
              <a:spcAft>
                <a:spcPts val="0"/>
              </a:spcAft>
              <a:buClrTx/>
              <a:buSzPct val="100000"/>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endParaRPr>
          </a:p>
        </p:txBody>
      </p:sp>
      <p:sp>
        <p:nvSpPr>
          <p:cNvPr id="6" name="Freeform: Shape 58">
            <a:extLst>
              <a:ext uri="{FF2B5EF4-FFF2-40B4-BE49-F238E27FC236}">
                <a16:creationId xmlns:a16="http://schemas.microsoft.com/office/drawing/2014/main" id="{FDE650C3-630A-793E-4986-C4708A19B7F3}"/>
              </a:ext>
            </a:extLst>
          </p:cNvPr>
          <p:cNvSpPr/>
          <p:nvPr/>
        </p:nvSpPr>
        <p:spPr>
          <a:xfrm>
            <a:off x="9141825" y="0"/>
            <a:ext cx="3050177" cy="6858000"/>
          </a:xfrm>
          <a:custGeom>
            <a:avLst/>
            <a:gdLst>
              <a:gd name="connsiteX0" fmla="*/ 5003986 w 6092007"/>
              <a:gd name="connsiteY0" fmla="*/ 0 h 6858000"/>
              <a:gd name="connsiteX1" fmla="*/ 6092007 w 6092007"/>
              <a:gd name="connsiteY1" fmla="*/ 0 h 6858000"/>
              <a:gd name="connsiteX2" fmla="*/ 6092007 w 6092007"/>
              <a:gd name="connsiteY2" fmla="*/ 6858000 h 6858000"/>
              <a:gd name="connsiteX3" fmla="*/ 39671 w 6092007"/>
              <a:gd name="connsiteY3" fmla="*/ 6858000 h 6858000"/>
              <a:gd name="connsiteX4" fmla="*/ 33397 w 6092007"/>
              <a:gd name="connsiteY4" fmla="*/ 6834415 h 6858000"/>
              <a:gd name="connsiteX5" fmla="*/ 360875 w 6092007"/>
              <a:gd name="connsiteY5" fmla="*/ 5776687 h 6858000"/>
              <a:gd name="connsiteX6" fmla="*/ 4802246 w 6092007"/>
              <a:gd name="connsiteY6" fmla="*/ 3773715 h 6858000"/>
              <a:gd name="connsiteX7" fmla="*/ 5002553 w 6092007"/>
              <a:gd name="connsiteY7" fmla="*/ 68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2007" h="6858000">
                <a:moveTo>
                  <a:pt x="5003986" y="0"/>
                </a:moveTo>
                <a:lnTo>
                  <a:pt x="6092007" y="0"/>
                </a:lnTo>
                <a:lnTo>
                  <a:pt x="6092007" y="6858000"/>
                </a:lnTo>
                <a:lnTo>
                  <a:pt x="39671" y="6858000"/>
                </a:lnTo>
                <a:lnTo>
                  <a:pt x="33397" y="6834415"/>
                </a:lnTo>
                <a:cubicBezTo>
                  <a:pt x="-44920" y="6484258"/>
                  <a:pt x="-4401" y="6105677"/>
                  <a:pt x="360875" y="5776687"/>
                </a:cubicBezTo>
                <a:cubicBezTo>
                  <a:pt x="1091427" y="5118705"/>
                  <a:pt x="4023313" y="4760686"/>
                  <a:pt x="4802246" y="3773715"/>
                </a:cubicBezTo>
                <a:cubicBezTo>
                  <a:pt x="5532496" y="2848429"/>
                  <a:pt x="4895653" y="847328"/>
                  <a:pt x="5002553" y="6821"/>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457200" algn="ctr" defTabSz="457200" rtl="0" eaLnBrk="1" fontAlgn="auto" latinLnBrk="0" hangingPunct="1">
              <a:lnSpc>
                <a:spcPct val="90000"/>
              </a:lnSpc>
              <a:spcBef>
                <a:spcPts val="1000"/>
              </a:spcBef>
              <a:spcAft>
                <a:spcPts val="0"/>
              </a:spcAft>
              <a:buClrTx/>
              <a:buSzPct val="100000"/>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endParaRPr>
          </a:p>
        </p:txBody>
      </p:sp>
      <p:grpSp>
        <p:nvGrpSpPr>
          <p:cNvPr id="7" name="Group 83">
            <a:extLst>
              <a:ext uri="{FF2B5EF4-FFF2-40B4-BE49-F238E27FC236}">
                <a16:creationId xmlns:a16="http://schemas.microsoft.com/office/drawing/2014/main" id="{F5E557CF-3C15-D7A5-6ED5-2CAF16C91988}"/>
              </a:ext>
            </a:extLst>
          </p:cNvPr>
          <p:cNvGrpSpPr/>
          <p:nvPr/>
        </p:nvGrpSpPr>
        <p:grpSpPr>
          <a:xfrm flipH="1">
            <a:off x="7105710" y="256273"/>
            <a:ext cx="1065469" cy="767411"/>
            <a:chOff x="9631490" y="336605"/>
            <a:chExt cx="1065469" cy="767411"/>
          </a:xfrm>
        </p:grpSpPr>
        <p:sp>
          <p:nvSpPr>
            <p:cNvPr id="8" name="Freeform: Shape 81">
              <a:extLst>
                <a:ext uri="{FF2B5EF4-FFF2-40B4-BE49-F238E27FC236}">
                  <a16:creationId xmlns:a16="http://schemas.microsoft.com/office/drawing/2014/main" id="{1F1E50CC-3ADA-764F-CFDD-010856E837C5}"/>
                </a:ext>
              </a:extLst>
            </p:cNvPr>
            <p:cNvSpPr/>
            <p:nvPr/>
          </p:nvSpPr>
          <p:spPr>
            <a:xfrm>
              <a:off x="10009632" y="649730"/>
              <a:ext cx="687327" cy="454286"/>
            </a:xfrm>
            <a:custGeom>
              <a:avLst/>
              <a:gdLst>
                <a:gd name="connsiteX0" fmla="*/ 555974 w 856933"/>
                <a:gd name="connsiteY0" fmla="*/ 32858 h 566386"/>
                <a:gd name="connsiteX1" fmla="*/ 7334 w 856933"/>
                <a:gd name="connsiteY1" fmla="*/ 252314 h 566386"/>
                <a:gd name="connsiteX2" fmla="*/ 275558 w 856933"/>
                <a:gd name="connsiteY2" fmla="*/ 557114 h 566386"/>
                <a:gd name="connsiteX3" fmla="*/ 775430 w 856933"/>
                <a:gd name="connsiteY3" fmla="*/ 447386 h 566386"/>
                <a:gd name="connsiteX4" fmla="*/ 836390 w 856933"/>
                <a:gd name="connsiteY4" fmla="*/ 45050 h 566386"/>
                <a:gd name="connsiteX5" fmla="*/ 555974 w 856933"/>
                <a:gd name="connsiteY5" fmla="*/ 32858 h 566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6933" h="566386">
                  <a:moveTo>
                    <a:pt x="555974" y="32858"/>
                  </a:moveTo>
                  <a:cubicBezTo>
                    <a:pt x="417798" y="67402"/>
                    <a:pt x="54070" y="164938"/>
                    <a:pt x="7334" y="252314"/>
                  </a:cubicBezTo>
                  <a:cubicBezTo>
                    <a:pt x="-39402" y="339690"/>
                    <a:pt x="147542" y="524602"/>
                    <a:pt x="275558" y="557114"/>
                  </a:cubicBezTo>
                  <a:cubicBezTo>
                    <a:pt x="403574" y="589626"/>
                    <a:pt x="681958" y="532730"/>
                    <a:pt x="775430" y="447386"/>
                  </a:cubicBezTo>
                  <a:cubicBezTo>
                    <a:pt x="868902" y="362042"/>
                    <a:pt x="870934" y="114138"/>
                    <a:pt x="836390" y="45050"/>
                  </a:cubicBezTo>
                  <a:cubicBezTo>
                    <a:pt x="801846" y="-24038"/>
                    <a:pt x="694150" y="-1686"/>
                    <a:pt x="555974" y="32858"/>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457200" algn="ctr" defTabSz="457200" rtl="0" eaLnBrk="1" fontAlgn="auto" latinLnBrk="0" hangingPunct="1">
                <a:lnSpc>
                  <a:spcPct val="90000"/>
                </a:lnSpc>
                <a:spcBef>
                  <a:spcPts val="1000"/>
                </a:spcBef>
                <a:spcAft>
                  <a:spcPts val="0"/>
                </a:spcAft>
                <a:buClrTx/>
                <a:buSzPct val="100000"/>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endParaRPr>
            </a:p>
          </p:txBody>
        </p:sp>
        <p:sp>
          <p:nvSpPr>
            <p:cNvPr id="9" name="Freeform: Shape 82">
              <a:extLst>
                <a:ext uri="{FF2B5EF4-FFF2-40B4-BE49-F238E27FC236}">
                  <a16:creationId xmlns:a16="http://schemas.microsoft.com/office/drawing/2014/main" id="{218077F4-0543-0717-A3DE-1CFF45FC17C0}"/>
                </a:ext>
              </a:extLst>
            </p:cNvPr>
            <p:cNvSpPr/>
            <p:nvPr/>
          </p:nvSpPr>
          <p:spPr>
            <a:xfrm>
              <a:off x="9631490" y="336605"/>
              <a:ext cx="276931" cy="336146"/>
            </a:xfrm>
            <a:custGeom>
              <a:avLst/>
              <a:gdLst>
                <a:gd name="connsiteX0" fmla="*/ 43401 w 276931"/>
                <a:gd name="connsiteY0" fmla="*/ 56920 h 336146"/>
                <a:gd name="connsiteX1" fmla="*/ 6825 w 276931"/>
                <a:gd name="connsiteY1" fmla="*/ 288568 h 336146"/>
                <a:gd name="connsiteX2" fmla="*/ 128745 w 276931"/>
                <a:gd name="connsiteY2" fmla="*/ 312952 h 336146"/>
                <a:gd name="connsiteX3" fmla="*/ 275049 w 276931"/>
                <a:gd name="connsiteY3" fmla="*/ 20344 h 336146"/>
                <a:gd name="connsiteX4" fmla="*/ 43401 w 276931"/>
                <a:gd name="connsiteY4" fmla="*/ 56920 h 33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931" h="336146">
                  <a:moveTo>
                    <a:pt x="43401" y="56920"/>
                  </a:moveTo>
                  <a:cubicBezTo>
                    <a:pt x="-1303" y="101624"/>
                    <a:pt x="-7399" y="245896"/>
                    <a:pt x="6825" y="288568"/>
                  </a:cubicBezTo>
                  <a:cubicBezTo>
                    <a:pt x="21049" y="331240"/>
                    <a:pt x="84041" y="357656"/>
                    <a:pt x="128745" y="312952"/>
                  </a:cubicBezTo>
                  <a:cubicBezTo>
                    <a:pt x="173449" y="268248"/>
                    <a:pt x="293337" y="65048"/>
                    <a:pt x="275049" y="20344"/>
                  </a:cubicBezTo>
                  <a:cubicBezTo>
                    <a:pt x="256761" y="-24360"/>
                    <a:pt x="88105" y="12216"/>
                    <a:pt x="43401" y="56920"/>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457200" algn="ctr" defTabSz="457200" rtl="0" eaLnBrk="1" fontAlgn="auto" latinLnBrk="0" hangingPunct="1">
                <a:lnSpc>
                  <a:spcPct val="90000"/>
                </a:lnSpc>
                <a:spcBef>
                  <a:spcPts val="1000"/>
                </a:spcBef>
                <a:spcAft>
                  <a:spcPts val="0"/>
                </a:spcAft>
                <a:buClrTx/>
                <a:buSzPct val="100000"/>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endParaRPr>
            </a:p>
          </p:txBody>
        </p:sp>
      </p:grpSp>
      <p:sp>
        <p:nvSpPr>
          <p:cNvPr id="12" name="Hộp Văn bản 11">
            <a:extLst>
              <a:ext uri="{FF2B5EF4-FFF2-40B4-BE49-F238E27FC236}">
                <a16:creationId xmlns:a16="http://schemas.microsoft.com/office/drawing/2014/main" id="{FAEDA56A-CF2C-D44E-94FF-8AF95202D5EF}"/>
              </a:ext>
            </a:extLst>
          </p:cNvPr>
          <p:cNvSpPr txBox="1"/>
          <p:nvPr/>
        </p:nvSpPr>
        <p:spPr>
          <a:xfrm>
            <a:off x="957385" y="1023684"/>
            <a:ext cx="10687756" cy="461665"/>
          </a:xfrm>
          <a:prstGeom prst="rect">
            <a:avLst/>
          </a:prstGeom>
          <a:noFill/>
        </p:spPr>
        <p:txBody>
          <a:bodyPr wrap="square" rtlCol="0">
            <a:spAutoFit/>
          </a:bodyPr>
          <a:lstStyle/>
          <a:p>
            <a:r>
              <a:rPr lang="en-US" sz="2400" b="1">
                <a:latin typeface="Arial" panose="020B0604020202020204" pitchFamily="34" charset="0"/>
                <a:cs typeface="Arial" panose="020B0604020202020204" pitchFamily="34" charset="0"/>
              </a:rPr>
              <a:t>Ung thư bóng vater</a:t>
            </a:r>
            <a:endParaRPr lang="vi-VN" sz="2400" b="1">
              <a:latin typeface="Arial" panose="020B0604020202020204" pitchFamily="34" charset="0"/>
              <a:cs typeface="Arial" panose="020B0604020202020204" pitchFamily="34" charset="0"/>
            </a:endParaRPr>
          </a:p>
        </p:txBody>
      </p:sp>
      <p:grpSp>
        <p:nvGrpSpPr>
          <p:cNvPr id="13" name="Group 84">
            <a:extLst>
              <a:ext uri="{FF2B5EF4-FFF2-40B4-BE49-F238E27FC236}">
                <a16:creationId xmlns:a16="http://schemas.microsoft.com/office/drawing/2014/main" id="{A17B2839-FC81-7D2A-8EAB-24C01B7B0D19}"/>
              </a:ext>
            </a:extLst>
          </p:cNvPr>
          <p:cNvGrpSpPr/>
          <p:nvPr/>
        </p:nvGrpSpPr>
        <p:grpSpPr>
          <a:xfrm>
            <a:off x="273758" y="208441"/>
            <a:ext cx="5375703" cy="705454"/>
            <a:chOff x="533402" y="492718"/>
            <a:chExt cx="3520464" cy="705454"/>
          </a:xfrm>
        </p:grpSpPr>
        <p:sp>
          <p:nvSpPr>
            <p:cNvPr id="14" name="TextBox 6">
              <a:extLst>
                <a:ext uri="{FF2B5EF4-FFF2-40B4-BE49-F238E27FC236}">
                  <a16:creationId xmlns:a16="http://schemas.microsoft.com/office/drawing/2014/main" id="{4D11046A-FF65-16C9-54A9-E3663D502ADD}"/>
                </a:ext>
              </a:extLst>
            </p:cNvPr>
            <p:cNvSpPr txBox="1"/>
            <p:nvPr/>
          </p:nvSpPr>
          <p:spPr>
            <a:xfrm>
              <a:off x="533402" y="492718"/>
              <a:ext cx="882648" cy="66082"/>
            </a:xfrm>
            <a:prstGeom prst="roundRect">
              <a:avLst>
                <a:gd name="adj" fmla="val 50000"/>
              </a:avLst>
            </a:pr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US">
                <a:latin typeface="Arial" panose="020B0604020202020204" pitchFamily="34" charset="0"/>
                <a:cs typeface="Arial" panose="020B0604020202020204" pitchFamily="34" charset="0"/>
                <a:sym typeface="Calibri" panose="020F0502020204030204" pitchFamily="34" charset="0"/>
              </a:endParaRPr>
            </a:p>
          </p:txBody>
        </p:sp>
        <p:sp>
          <p:nvSpPr>
            <p:cNvPr id="15" name="TextBox 50">
              <a:extLst>
                <a:ext uri="{FF2B5EF4-FFF2-40B4-BE49-F238E27FC236}">
                  <a16:creationId xmlns:a16="http://schemas.microsoft.com/office/drawing/2014/main" id="{CFF8C9F5-991E-4E47-6B69-3C9B038755BE}"/>
                </a:ext>
              </a:extLst>
            </p:cNvPr>
            <p:cNvSpPr txBox="1"/>
            <p:nvPr/>
          </p:nvSpPr>
          <p:spPr>
            <a:xfrm>
              <a:off x="610616" y="705729"/>
              <a:ext cx="3443250" cy="492443"/>
            </a:xfrm>
            <a:prstGeom prst="rect">
              <a:avLst/>
            </a:prstGeom>
            <a:noFill/>
          </p:spPr>
          <p:txBody>
            <a:bodyPr wrap="none" lIns="0" tIns="0" rIns="0" bIns="0" rtlCol="0" anchor="ctr">
              <a:spAutoFit/>
            </a:bodyPr>
            <a:lstStyle/>
            <a:p>
              <a:r>
                <a:rPr lang="en-US" sz="3200" b="1">
                  <a:latin typeface="Arial" panose="020B0604020202020204" pitchFamily="34" charset="0"/>
                  <a:ea typeface="Segoe UI Black" panose="020B0A02040204020203" pitchFamily="34" charset="0"/>
                  <a:cs typeface="Arial" panose="020B0604020202020204" pitchFamily="34" charset="0"/>
                </a:rPr>
                <a:t>PHÂN GIAI ĐOẠN</a:t>
              </a:r>
            </a:p>
          </p:txBody>
        </p:sp>
      </p:grpSp>
    </p:spTree>
    <p:extLst>
      <p:ext uri="{BB962C8B-B14F-4D97-AF65-F5344CB8AC3E}">
        <p14:creationId xmlns:p14="http://schemas.microsoft.com/office/powerpoint/2010/main" val="16247823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8">
            <a:extLst>
              <a:ext uri="{FF2B5EF4-FFF2-40B4-BE49-F238E27FC236}">
                <a16:creationId xmlns:a16="http://schemas.microsoft.com/office/drawing/2014/main" id="{12634B66-ADA6-15F5-7A58-4AD9D237085A}"/>
              </a:ext>
            </a:extLst>
          </p:cNvPr>
          <p:cNvSpPr/>
          <p:nvPr/>
        </p:nvSpPr>
        <p:spPr>
          <a:xfrm>
            <a:off x="9141825" y="0"/>
            <a:ext cx="3050177" cy="6858000"/>
          </a:xfrm>
          <a:custGeom>
            <a:avLst/>
            <a:gdLst>
              <a:gd name="connsiteX0" fmla="*/ 5003986 w 6092007"/>
              <a:gd name="connsiteY0" fmla="*/ 0 h 6858000"/>
              <a:gd name="connsiteX1" fmla="*/ 6092007 w 6092007"/>
              <a:gd name="connsiteY1" fmla="*/ 0 h 6858000"/>
              <a:gd name="connsiteX2" fmla="*/ 6092007 w 6092007"/>
              <a:gd name="connsiteY2" fmla="*/ 6858000 h 6858000"/>
              <a:gd name="connsiteX3" fmla="*/ 39671 w 6092007"/>
              <a:gd name="connsiteY3" fmla="*/ 6858000 h 6858000"/>
              <a:gd name="connsiteX4" fmla="*/ 33397 w 6092007"/>
              <a:gd name="connsiteY4" fmla="*/ 6834415 h 6858000"/>
              <a:gd name="connsiteX5" fmla="*/ 360875 w 6092007"/>
              <a:gd name="connsiteY5" fmla="*/ 5776687 h 6858000"/>
              <a:gd name="connsiteX6" fmla="*/ 4802246 w 6092007"/>
              <a:gd name="connsiteY6" fmla="*/ 3773715 h 6858000"/>
              <a:gd name="connsiteX7" fmla="*/ 5002553 w 6092007"/>
              <a:gd name="connsiteY7" fmla="*/ 68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2007" h="6858000">
                <a:moveTo>
                  <a:pt x="5003986" y="0"/>
                </a:moveTo>
                <a:lnTo>
                  <a:pt x="6092007" y="0"/>
                </a:lnTo>
                <a:lnTo>
                  <a:pt x="6092007" y="6858000"/>
                </a:lnTo>
                <a:lnTo>
                  <a:pt x="39671" y="6858000"/>
                </a:lnTo>
                <a:lnTo>
                  <a:pt x="33397" y="6834415"/>
                </a:lnTo>
                <a:cubicBezTo>
                  <a:pt x="-44920" y="6484258"/>
                  <a:pt x="-4401" y="6105677"/>
                  <a:pt x="360875" y="5776687"/>
                </a:cubicBezTo>
                <a:cubicBezTo>
                  <a:pt x="1091427" y="5118705"/>
                  <a:pt x="4023313" y="4760686"/>
                  <a:pt x="4802246" y="3773715"/>
                </a:cubicBezTo>
                <a:cubicBezTo>
                  <a:pt x="5532496" y="2848429"/>
                  <a:pt x="4895653" y="847328"/>
                  <a:pt x="5002553" y="6821"/>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457200" algn="ctr" defTabSz="457200" rtl="0" eaLnBrk="1" fontAlgn="auto" latinLnBrk="0" hangingPunct="1">
              <a:lnSpc>
                <a:spcPct val="90000"/>
              </a:lnSpc>
              <a:spcBef>
                <a:spcPts val="1000"/>
              </a:spcBef>
              <a:spcAft>
                <a:spcPts val="0"/>
              </a:spcAft>
              <a:buClrTx/>
              <a:buSzPct val="100000"/>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endParaRPr>
          </a:p>
        </p:txBody>
      </p:sp>
      <p:pic>
        <p:nvPicPr>
          <p:cNvPr id="5" name="Picture 4" descr="Table&#10;&#10;Description automatically generated">
            <a:extLst>
              <a:ext uri="{FF2B5EF4-FFF2-40B4-BE49-F238E27FC236}">
                <a16:creationId xmlns:a16="http://schemas.microsoft.com/office/drawing/2014/main" id="{C214ACD0-3F3E-A078-12BD-74DB8ECAD8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0705" y="1476022"/>
            <a:ext cx="8556208" cy="5061367"/>
          </a:xfrm>
          <a:prstGeom prst="rect">
            <a:avLst/>
          </a:prstGeom>
        </p:spPr>
      </p:pic>
      <p:sp>
        <p:nvSpPr>
          <p:cNvPr id="4" name="Freeform: Shape 67">
            <a:extLst>
              <a:ext uri="{FF2B5EF4-FFF2-40B4-BE49-F238E27FC236}">
                <a16:creationId xmlns:a16="http://schemas.microsoft.com/office/drawing/2014/main" id="{EF320249-FA67-60D2-4841-6B0DE714738D}"/>
              </a:ext>
            </a:extLst>
          </p:cNvPr>
          <p:cNvSpPr/>
          <p:nvPr/>
        </p:nvSpPr>
        <p:spPr>
          <a:xfrm>
            <a:off x="0" y="0"/>
            <a:ext cx="3412395" cy="3793211"/>
          </a:xfrm>
          <a:custGeom>
            <a:avLst/>
            <a:gdLst>
              <a:gd name="connsiteX0" fmla="*/ 0 w 5554878"/>
              <a:gd name="connsiteY0" fmla="*/ 0 h 6174790"/>
              <a:gd name="connsiteX1" fmla="*/ 5436215 w 5554878"/>
              <a:gd name="connsiteY1" fmla="*/ 0 h 6174790"/>
              <a:gd name="connsiteX2" fmla="*/ 5488907 w 5554878"/>
              <a:gd name="connsiteY2" fmla="*/ 59383 h 6174790"/>
              <a:gd name="connsiteX3" fmla="*/ 5397500 w 5554878"/>
              <a:gd name="connsiteY3" fmla="*/ 533400 h 6174790"/>
              <a:gd name="connsiteX4" fmla="*/ 2044700 w 5554878"/>
              <a:gd name="connsiteY4" fmla="*/ 1943100 h 6174790"/>
              <a:gd name="connsiteX5" fmla="*/ 825500 w 5554878"/>
              <a:gd name="connsiteY5" fmla="*/ 3340100 h 6174790"/>
              <a:gd name="connsiteX6" fmla="*/ 723900 w 5554878"/>
              <a:gd name="connsiteY6" fmla="*/ 5702300 h 6174790"/>
              <a:gd name="connsiteX7" fmla="*/ 165100 w 5554878"/>
              <a:gd name="connsiteY7" fmla="*/ 6134894 h 6174790"/>
              <a:gd name="connsiteX8" fmla="*/ 0 w 5554878"/>
              <a:gd name="connsiteY8" fmla="*/ 6174790 h 617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54878" h="6174790">
                <a:moveTo>
                  <a:pt x="0" y="0"/>
                </a:moveTo>
                <a:lnTo>
                  <a:pt x="5436215" y="0"/>
                </a:lnTo>
                <a:lnTo>
                  <a:pt x="5488907" y="59383"/>
                </a:lnTo>
                <a:cubicBezTo>
                  <a:pt x="5596947" y="203208"/>
                  <a:pt x="5576226" y="358378"/>
                  <a:pt x="5397500" y="533400"/>
                </a:cubicBezTo>
                <a:cubicBezTo>
                  <a:pt x="4988983" y="933450"/>
                  <a:pt x="2806700" y="1475317"/>
                  <a:pt x="2044700" y="1943100"/>
                </a:cubicBezTo>
                <a:cubicBezTo>
                  <a:pt x="1282700" y="2410883"/>
                  <a:pt x="1045633" y="2713567"/>
                  <a:pt x="825500" y="3340100"/>
                </a:cubicBezTo>
                <a:cubicBezTo>
                  <a:pt x="605367" y="3966633"/>
                  <a:pt x="924983" y="5221817"/>
                  <a:pt x="723900" y="5702300"/>
                </a:cubicBezTo>
                <a:cubicBezTo>
                  <a:pt x="623359" y="5942542"/>
                  <a:pt x="393171" y="6067425"/>
                  <a:pt x="165100" y="6134894"/>
                </a:cubicBezTo>
                <a:lnTo>
                  <a:pt x="0" y="6174790"/>
                </a:lnTo>
                <a:close/>
              </a:path>
            </a:pathLst>
          </a:custGeom>
          <a:gradFill>
            <a:gsLst>
              <a:gs pos="10000">
                <a:schemeClr val="bg1">
                  <a:lumMod val="85000"/>
                  <a:alpha val="10000"/>
                </a:schemeClr>
              </a:gs>
              <a:gs pos="100000">
                <a:schemeClr val="bg1">
                  <a:lumMod val="95000"/>
                  <a:alpha val="5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457200" algn="ctr" defTabSz="457200" rtl="0" eaLnBrk="1" fontAlgn="auto" latinLnBrk="0" hangingPunct="1">
              <a:lnSpc>
                <a:spcPct val="90000"/>
              </a:lnSpc>
              <a:spcBef>
                <a:spcPts val="1000"/>
              </a:spcBef>
              <a:spcAft>
                <a:spcPts val="0"/>
              </a:spcAft>
              <a:buClrTx/>
              <a:buSzPct val="100000"/>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endParaRPr>
          </a:p>
        </p:txBody>
      </p:sp>
      <p:grpSp>
        <p:nvGrpSpPr>
          <p:cNvPr id="7" name="Group 83">
            <a:extLst>
              <a:ext uri="{FF2B5EF4-FFF2-40B4-BE49-F238E27FC236}">
                <a16:creationId xmlns:a16="http://schemas.microsoft.com/office/drawing/2014/main" id="{8E08F040-2D6F-67A2-D4CD-66AC316ED45D}"/>
              </a:ext>
            </a:extLst>
          </p:cNvPr>
          <p:cNvGrpSpPr/>
          <p:nvPr/>
        </p:nvGrpSpPr>
        <p:grpSpPr>
          <a:xfrm flipH="1">
            <a:off x="7105710" y="256273"/>
            <a:ext cx="1065469" cy="767411"/>
            <a:chOff x="9631490" y="336605"/>
            <a:chExt cx="1065469" cy="767411"/>
          </a:xfrm>
        </p:grpSpPr>
        <p:sp>
          <p:nvSpPr>
            <p:cNvPr id="8" name="Freeform: Shape 81">
              <a:extLst>
                <a:ext uri="{FF2B5EF4-FFF2-40B4-BE49-F238E27FC236}">
                  <a16:creationId xmlns:a16="http://schemas.microsoft.com/office/drawing/2014/main" id="{236CDBCA-B838-4916-25AE-25D992F627B3}"/>
                </a:ext>
              </a:extLst>
            </p:cNvPr>
            <p:cNvSpPr/>
            <p:nvPr/>
          </p:nvSpPr>
          <p:spPr>
            <a:xfrm>
              <a:off x="10009632" y="649730"/>
              <a:ext cx="687327" cy="454286"/>
            </a:xfrm>
            <a:custGeom>
              <a:avLst/>
              <a:gdLst>
                <a:gd name="connsiteX0" fmla="*/ 555974 w 856933"/>
                <a:gd name="connsiteY0" fmla="*/ 32858 h 566386"/>
                <a:gd name="connsiteX1" fmla="*/ 7334 w 856933"/>
                <a:gd name="connsiteY1" fmla="*/ 252314 h 566386"/>
                <a:gd name="connsiteX2" fmla="*/ 275558 w 856933"/>
                <a:gd name="connsiteY2" fmla="*/ 557114 h 566386"/>
                <a:gd name="connsiteX3" fmla="*/ 775430 w 856933"/>
                <a:gd name="connsiteY3" fmla="*/ 447386 h 566386"/>
                <a:gd name="connsiteX4" fmla="*/ 836390 w 856933"/>
                <a:gd name="connsiteY4" fmla="*/ 45050 h 566386"/>
                <a:gd name="connsiteX5" fmla="*/ 555974 w 856933"/>
                <a:gd name="connsiteY5" fmla="*/ 32858 h 566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6933" h="566386">
                  <a:moveTo>
                    <a:pt x="555974" y="32858"/>
                  </a:moveTo>
                  <a:cubicBezTo>
                    <a:pt x="417798" y="67402"/>
                    <a:pt x="54070" y="164938"/>
                    <a:pt x="7334" y="252314"/>
                  </a:cubicBezTo>
                  <a:cubicBezTo>
                    <a:pt x="-39402" y="339690"/>
                    <a:pt x="147542" y="524602"/>
                    <a:pt x="275558" y="557114"/>
                  </a:cubicBezTo>
                  <a:cubicBezTo>
                    <a:pt x="403574" y="589626"/>
                    <a:pt x="681958" y="532730"/>
                    <a:pt x="775430" y="447386"/>
                  </a:cubicBezTo>
                  <a:cubicBezTo>
                    <a:pt x="868902" y="362042"/>
                    <a:pt x="870934" y="114138"/>
                    <a:pt x="836390" y="45050"/>
                  </a:cubicBezTo>
                  <a:cubicBezTo>
                    <a:pt x="801846" y="-24038"/>
                    <a:pt x="694150" y="-1686"/>
                    <a:pt x="555974" y="32858"/>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457200" algn="ctr" defTabSz="457200" rtl="0" eaLnBrk="1" fontAlgn="auto" latinLnBrk="0" hangingPunct="1">
                <a:lnSpc>
                  <a:spcPct val="90000"/>
                </a:lnSpc>
                <a:spcBef>
                  <a:spcPts val="1000"/>
                </a:spcBef>
                <a:spcAft>
                  <a:spcPts val="0"/>
                </a:spcAft>
                <a:buClrTx/>
                <a:buSzPct val="100000"/>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endParaRPr>
            </a:p>
          </p:txBody>
        </p:sp>
        <p:sp>
          <p:nvSpPr>
            <p:cNvPr id="9" name="Freeform: Shape 82">
              <a:extLst>
                <a:ext uri="{FF2B5EF4-FFF2-40B4-BE49-F238E27FC236}">
                  <a16:creationId xmlns:a16="http://schemas.microsoft.com/office/drawing/2014/main" id="{D83C638D-C21B-814E-AA63-A47869728E6E}"/>
                </a:ext>
              </a:extLst>
            </p:cNvPr>
            <p:cNvSpPr/>
            <p:nvPr/>
          </p:nvSpPr>
          <p:spPr>
            <a:xfrm>
              <a:off x="9631490" y="336605"/>
              <a:ext cx="276931" cy="336146"/>
            </a:xfrm>
            <a:custGeom>
              <a:avLst/>
              <a:gdLst>
                <a:gd name="connsiteX0" fmla="*/ 43401 w 276931"/>
                <a:gd name="connsiteY0" fmla="*/ 56920 h 336146"/>
                <a:gd name="connsiteX1" fmla="*/ 6825 w 276931"/>
                <a:gd name="connsiteY1" fmla="*/ 288568 h 336146"/>
                <a:gd name="connsiteX2" fmla="*/ 128745 w 276931"/>
                <a:gd name="connsiteY2" fmla="*/ 312952 h 336146"/>
                <a:gd name="connsiteX3" fmla="*/ 275049 w 276931"/>
                <a:gd name="connsiteY3" fmla="*/ 20344 h 336146"/>
                <a:gd name="connsiteX4" fmla="*/ 43401 w 276931"/>
                <a:gd name="connsiteY4" fmla="*/ 56920 h 33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931" h="336146">
                  <a:moveTo>
                    <a:pt x="43401" y="56920"/>
                  </a:moveTo>
                  <a:cubicBezTo>
                    <a:pt x="-1303" y="101624"/>
                    <a:pt x="-7399" y="245896"/>
                    <a:pt x="6825" y="288568"/>
                  </a:cubicBezTo>
                  <a:cubicBezTo>
                    <a:pt x="21049" y="331240"/>
                    <a:pt x="84041" y="357656"/>
                    <a:pt x="128745" y="312952"/>
                  </a:cubicBezTo>
                  <a:cubicBezTo>
                    <a:pt x="173449" y="268248"/>
                    <a:pt x="293337" y="65048"/>
                    <a:pt x="275049" y="20344"/>
                  </a:cubicBezTo>
                  <a:cubicBezTo>
                    <a:pt x="256761" y="-24360"/>
                    <a:pt x="88105" y="12216"/>
                    <a:pt x="43401" y="56920"/>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457200" algn="ctr" defTabSz="457200" rtl="0" eaLnBrk="1" fontAlgn="auto" latinLnBrk="0" hangingPunct="1">
                <a:lnSpc>
                  <a:spcPct val="90000"/>
                </a:lnSpc>
                <a:spcBef>
                  <a:spcPts val="1000"/>
                </a:spcBef>
                <a:spcAft>
                  <a:spcPts val="0"/>
                </a:spcAft>
                <a:buClrTx/>
                <a:buSzPct val="100000"/>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endParaRPr>
            </a:p>
          </p:txBody>
        </p:sp>
      </p:grpSp>
      <p:sp>
        <p:nvSpPr>
          <p:cNvPr id="12" name="Hộp Văn bản 11">
            <a:extLst>
              <a:ext uri="{FF2B5EF4-FFF2-40B4-BE49-F238E27FC236}">
                <a16:creationId xmlns:a16="http://schemas.microsoft.com/office/drawing/2014/main" id="{23B60DDC-5BD8-A729-5EA0-2FFF035381DE}"/>
              </a:ext>
            </a:extLst>
          </p:cNvPr>
          <p:cNvSpPr txBox="1"/>
          <p:nvPr/>
        </p:nvSpPr>
        <p:spPr>
          <a:xfrm>
            <a:off x="966586" y="989007"/>
            <a:ext cx="10687756" cy="461665"/>
          </a:xfrm>
          <a:prstGeom prst="rect">
            <a:avLst/>
          </a:prstGeom>
          <a:noFill/>
        </p:spPr>
        <p:txBody>
          <a:bodyPr wrap="square" rtlCol="0">
            <a:spAutoFit/>
          </a:bodyPr>
          <a:lstStyle/>
          <a:p>
            <a:r>
              <a:rPr lang="en-US" sz="2400" b="1">
                <a:latin typeface="Arial" panose="020B0604020202020204" pitchFamily="34" charset="0"/>
                <a:cs typeface="Arial" panose="020B0604020202020204" pitchFamily="34" charset="0"/>
              </a:rPr>
              <a:t>Ung thư đoạn cuối OMC</a:t>
            </a:r>
            <a:endParaRPr lang="vi-VN" sz="2400" b="1">
              <a:latin typeface="Arial" panose="020B0604020202020204" pitchFamily="34" charset="0"/>
              <a:cs typeface="Arial" panose="020B0604020202020204" pitchFamily="34" charset="0"/>
            </a:endParaRPr>
          </a:p>
        </p:txBody>
      </p:sp>
      <p:grpSp>
        <p:nvGrpSpPr>
          <p:cNvPr id="13" name="Group 84">
            <a:extLst>
              <a:ext uri="{FF2B5EF4-FFF2-40B4-BE49-F238E27FC236}">
                <a16:creationId xmlns:a16="http://schemas.microsoft.com/office/drawing/2014/main" id="{5C71B842-778C-3955-3657-18C79AB9B7C3}"/>
              </a:ext>
            </a:extLst>
          </p:cNvPr>
          <p:cNvGrpSpPr/>
          <p:nvPr/>
        </p:nvGrpSpPr>
        <p:grpSpPr>
          <a:xfrm>
            <a:off x="282959" y="173764"/>
            <a:ext cx="5375703" cy="705454"/>
            <a:chOff x="533402" y="492718"/>
            <a:chExt cx="3520464" cy="705454"/>
          </a:xfrm>
        </p:grpSpPr>
        <p:sp>
          <p:nvSpPr>
            <p:cNvPr id="14" name="TextBox 6">
              <a:extLst>
                <a:ext uri="{FF2B5EF4-FFF2-40B4-BE49-F238E27FC236}">
                  <a16:creationId xmlns:a16="http://schemas.microsoft.com/office/drawing/2014/main" id="{C1CDB648-544D-2440-B4B1-AE6F151E9947}"/>
                </a:ext>
              </a:extLst>
            </p:cNvPr>
            <p:cNvSpPr txBox="1"/>
            <p:nvPr/>
          </p:nvSpPr>
          <p:spPr>
            <a:xfrm>
              <a:off x="533402" y="492718"/>
              <a:ext cx="882648" cy="66082"/>
            </a:xfrm>
            <a:prstGeom prst="roundRect">
              <a:avLst>
                <a:gd name="adj" fmla="val 50000"/>
              </a:avLst>
            </a:pr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US">
                <a:latin typeface="Arial" panose="020B0604020202020204" pitchFamily="34" charset="0"/>
                <a:cs typeface="Arial" panose="020B0604020202020204" pitchFamily="34" charset="0"/>
                <a:sym typeface="Calibri" panose="020F0502020204030204" pitchFamily="34" charset="0"/>
              </a:endParaRPr>
            </a:p>
          </p:txBody>
        </p:sp>
        <p:sp>
          <p:nvSpPr>
            <p:cNvPr id="15" name="TextBox 50">
              <a:extLst>
                <a:ext uri="{FF2B5EF4-FFF2-40B4-BE49-F238E27FC236}">
                  <a16:creationId xmlns:a16="http://schemas.microsoft.com/office/drawing/2014/main" id="{79831675-13B3-C8F4-86E4-611BB7567BFE}"/>
                </a:ext>
              </a:extLst>
            </p:cNvPr>
            <p:cNvSpPr txBox="1"/>
            <p:nvPr/>
          </p:nvSpPr>
          <p:spPr>
            <a:xfrm>
              <a:off x="610616" y="705729"/>
              <a:ext cx="3443250" cy="492443"/>
            </a:xfrm>
            <a:prstGeom prst="rect">
              <a:avLst/>
            </a:prstGeom>
            <a:noFill/>
          </p:spPr>
          <p:txBody>
            <a:bodyPr wrap="none" lIns="0" tIns="0" rIns="0" bIns="0" rtlCol="0" anchor="ctr">
              <a:spAutoFit/>
            </a:bodyPr>
            <a:lstStyle/>
            <a:p>
              <a:r>
                <a:rPr lang="en-US" sz="3200" b="1">
                  <a:latin typeface="Arial" panose="020B0604020202020204" pitchFamily="34" charset="0"/>
                  <a:ea typeface="Segoe UI Black" panose="020B0A02040204020203" pitchFamily="34" charset="0"/>
                  <a:cs typeface="Arial" panose="020B0604020202020204" pitchFamily="34" charset="0"/>
                </a:rPr>
                <a:t>PHÂN GIAI ĐOẠN</a:t>
              </a:r>
            </a:p>
          </p:txBody>
        </p:sp>
      </p:grpSp>
    </p:spTree>
    <p:extLst>
      <p:ext uri="{BB962C8B-B14F-4D97-AF65-F5344CB8AC3E}">
        <p14:creationId xmlns:p14="http://schemas.microsoft.com/office/powerpoint/2010/main" val="4147621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Hình chữ nhật 16">
            <a:extLst>
              <a:ext uri="{FF2B5EF4-FFF2-40B4-BE49-F238E27FC236}">
                <a16:creationId xmlns:a16="http://schemas.microsoft.com/office/drawing/2014/main" id="{8A1E9A56-73A0-FFAA-D6BF-DCBE78AEBCCD}"/>
              </a:ext>
            </a:extLst>
          </p:cNvPr>
          <p:cNvSpPr/>
          <p:nvPr/>
        </p:nvSpPr>
        <p:spPr>
          <a:xfrm>
            <a:off x="4101102" y="2502980"/>
            <a:ext cx="2336400" cy="3087746"/>
          </a:xfrm>
          <a:prstGeom prst="rect">
            <a:avLst/>
          </a:prstGeom>
          <a:solidFill>
            <a:schemeClr val="bg1">
              <a:lumMod val="9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Arial" panose="020B0604020202020204" pitchFamily="34" charset="0"/>
              <a:cs typeface="Arial" panose="020B0604020202020204" pitchFamily="34" charset="0"/>
            </a:endParaRPr>
          </a:p>
        </p:txBody>
      </p:sp>
      <p:sp>
        <p:nvSpPr>
          <p:cNvPr id="18" name="Hình chữ nhật 17">
            <a:extLst>
              <a:ext uri="{FF2B5EF4-FFF2-40B4-BE49-F238E27FC236}">
                <a16:creationId xmlns:a16="http://schemas.microsoft.com/office/drawing/2014/main" id="{245A3A00-7FCD-D71F-FEBE-664552CE087A}"/>
              </a:ext>
            </a:extLst>
          </p:cNvPr>
          <p:cNvSpPr/>
          <p:nvPr/>
        </p:nvSpPr>
        <p:spPr>
          <a:xfrm>
            <a:off x="6681634" y="2502980"/>
            <a:ext cx="2986400" cy="3087746"/>
          </a:xfrm>
          <a:prstGeom prst="rect">
            <a:avLst/>
          </a:prstGeom>
          <a:solidFill>
            <a:schemeClr val="bg1">
              <a:lumMod val="9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Arial" panose="020B0604020202020204" pitchFamily="34" charset="0"/>
              <a:cs typeface="Arial" panose="020B0604020202020204" pitchFamily="34" charset="0"/>
            </a:endParaRPr>
          </a:p>
        </p:txBody>
      </p:sp>
      <p:grpSp>
        <p:nvGrpSpPr>
          <p:cNvPr id="82" name="Group 81">
            <a:extLst>
              <a:ext uri="{FF2B5EF4-FFF2-40B4-BE49-F238E27FC236}">
                <a16:creationId xmlns:a16="http://schemas.microsoft.com/office/drawing/2014/main" id="{714A87C3-3EFB-4722-BF0D-17138DEB6B2B}"/>
              </a:ext>
            </a:extLst>
          </p:cNvPr>
          <p:cNvGrpSpPr/>
          <p:nvPr/>
        </p:nvGrpSpPr>
        <p:grpSpPr>
          <a:xfrm>
            <a:off x="0" y="4924717"/>
            <a:ext cx="12192000" cy="1909138"/>
            <a:chOff x="0" y="4948862"/>
            <a:chExt cx="12192000" cy="1909138"/>
          </a:xfrm>
        </p:grpSpPr>
        <p:sp>
          <p:nvSpPr>
            <p:cNvPr id="83" name="Freeform: Shape 82">
              <a:extLst>
                <a:ext uri="{FF2B5EF4-FFF2-40B4-BE49-F238E27FC236}">
                  <a16:creationId xmlns:a16="http://schemas.microsoft.com/office/drawing/2014/main" id="{EC99197A-1F6B-4498-BD1A-1E735D7E4EB6}"/>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F9C80C8E-5A49-482B-8FB1-2FEACFCA5ACA}"/>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6" name="Hình chữ nhật 15">
            <a:extLst>
              <a:ext uri="{FF2B5EF4-FFF2-40B4-BE49-F238E27FC236}">
                <a16:creationId xmlns:a16="http://schemas.microsoft.com/office/drawing/2014/main" id="{D4012241-6543-326F-A076-A23997B2FBE6}"/>
              </a:ext>
            </a:extLst>
          </p:cNvPr>
          <p:cNvSpPr/>
          <p:nvPr/>
        </p:nvSpPr>
        <p:spPr>
          <a:xfrm>
            <a:off x="1429256" y="2481380"/>
            <a:ext cx="2336400" cy="3087746"/>
          </a:xfrm>
          <a:prstGeom prst="rect">
            <a:avLst/>
          </a:prstGeom>
          <a:solidFill>
            <a:schemeClr val="bg1">
              <a:lumMod val="9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Arial" panose="020B0604020202020204" pitchFamily="34" charset="0"/>
              <a:cs typeface="Arial" panose="020B0604020202020204" pitchFamily="34" charset="0"/>
            </a:endParaRPr>
          </a:p>
        </p:txBody>
      </p:sp>
      <p:sp>
        <p:nvSpPr>
          <p:cNvPr id="3" name="Google Shape;2160;p49">
            <a:extLst>
              <a:ext uri="{FF2B5EF4-FFF2-40B4-BE49-F238E27FC236}">
                <a16:creationId xmlns:a16="http://schemas.microsoft.com/office/drawing/2014/main" id="{85E83714-A81A-5730-EC8F-7A5679725199}"/>
              </a:ext>
            </a:extLst>
          </p:cNvPr>
          <p:cNvSpPr txBox="1">
            <a:spLocks/>
          </p:cNvSpPr>
          <p:nvPr/>
        </p:nvSpPr>
        <p:spPr>
          <a:xfrm>
            <a:off x="1416196" y="2873041"/>
            <a:ext cx="2336400" cy="527700"/>
          </a:xfrm>
          <a:prstGeom prst="rect">
            <a:avLst/>
          </a:prstGeom>
        </p:spPr>
        <p:txBody>
          <a:bodyPr spcFirstLastPara="1" vert="horz" wrap="square" lIns="91425" tIns="91425" rIns="91425" bIns="91425" rtlCol="0" anchor="ctr" anchorCtr="0">
            <a:noAutofit/>
          </a:bodyPr>
          <a:lstStyle>
            <a:lvl1pPr algn="l" defTabSz="457200" rtl="0" eaLnBrk="1" latinLnBrk="0" hangingPunct="1">
              <a:spcBef>
                <a:spcPct val="0"/>
              </a:spcBef>
              <a:buNone/>
              <a:defRPr sz="4200" b="0" i="0" kern="1200">
                <a:solidFill>
                  <a:schemeClr val="tx2"/>
                </a:solidFill>
                <a:latin typeface="Times  New Roman"/>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pPr>
            <a:r>
              <a:rPr lang="en-ID" sz="3200" b="1" err="1">
                <a:latin typeface="Arial" panose="020B0604020202020204" pitchFamily="34" charset="0"/>
                <a:cs typeface="Arial" panose="020B0604020202020204" pitchFamily="34" charset="0"/>
              </a:rPr>
              <a:t>Tuổi</a:t>
            </a:r>
            <a:endParaRPr lang="en-ID" sz="3200" b="1">
              <a:latin typeface="Arial" panose="020B0604020202020204" pitchFamily="34" charset="0"/>
              <a:cs typeface="Arial" panose="020B0604020202020204" pitchFamily="34" charset="0"/>
            </a:endParaRPr>
          </a:p>
        </p:txBody>
      </p:sp>
      <p:sp>
        <p:nvSpPr>
          <p:cNvPr id="4" name="Google Shape;2161;p49">
            <a:extLst>
              <a:ext uri="{FF2B5EF4-FFF2-40B4-BE49-F238E27FC236}">
                <a16:creationId xmlns:a16="http://schemas.microsoft.com/office/drawing/2014/main" id="{682D2B58-1076-2545-B2E0-5C60CF50ED4E}"/>
              </a:ext>
            </a:extLst>
          </p:cNvPr>
          <p:cNvSpPr txBox="1">
            <a:spLocks/>
          </p:cNvSpPr>
          <p:nvPr/>
        </p:nvSpPr>
        <p:spPr>
          <a:xfrm>
            <a:off x="1416196" y="3656110"/>
            <a:ext cx="2336400" cy="840300"/>
          </a:xfrm>
          <a:prstGeom prst="rect">
            <a:avLst/>
          </a:prstGeom>
        </p:spPr>
        <p:txBody>
          <a:bodyPr spcFirstLastPara="1" wrap="square" lIns="91425" tIns="91425" rIns="91425" bIns="91425" anchor="ctr" anchorCtr="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Times   New Roman"/>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Times   New Roman"/>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Times   New Roman"/>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Times   New Roman"/>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Times   New Roman"/>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err="1">
                <a:latin typeface="Arial" panose="020B0604020202020204" pitchFamily="34" charset="0"/>
                <a:cs typeface="Arial" panose="020B0604020202020204" pitchFamily="34" charset="0"/>
              </a:rPr>
              <a:t>Tăng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theo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tuổi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phần</a:t>
            </a:r>
            <a:r>
              <a:rPr lang="en-US">
                <a:latin typeface="Arial" panose="020B0604020202020204" pitchFamily="34" charset="0"/>
                <a:cs typeface="Arial" panose="020B0604020202020204" pitchFamily="34" charset="0"/>
              </a:rPr>
              <a:t> ở </a:t>
            </a:r>
            <a:r>
              <a:rPr lang="en-US" err="1">
                <a:latin typeface="Arial" panose="020B0604020202020204" pitchFamily="34" charset="0"/>
                <a:cs typeface="Arial" panose="020B0604020202020204" pitchFamily="34" charset="0"/>
              </a:rPr>
              <a:t>độ</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tuổi</a:t>
            </a:r>
            <a:r>
              <a:rPr lang="en-US">
                <a:latin typeface="Arial" panose="020B0604020202020204" pitchFamily="34" charset="0"/>
                <a:cs typeface="Arial" panose="020B0604020202020204" pitchFamily="34" charset="0"/>
              </a:rPr>
              <a:t> ≥ 60 </a:t>
            </a:r>
            <a:r>
              <a:rPr lang="en-US" err="1">
                <a:latin typeface="Arial" panose="020B0604020202020204" pitchFamily="34" charset="0"/>
                <a:cs typeface="Arial" panose="020B0604020202020204" pitchFamily="34" charset="0"/>
              </a:rPr>
              <a:t>tuổi</a:t>
            </a:r>
            <a:r>
              <a:rPr lang="en-US">
                <a:latin typeface="Arial" panose="020B0604020202020204" pitchFamily="34" charset="0"/>
                <a:cs typeface="Arial" panose="020B0604020202020204" pitchFamily="34" charset="0"/>
              </a:rPr>
              <a:t> )</a:t>
            </a:r>
          </a:p>
        </p:txBody>
      </p:sp>
      <p:sp>
        <p:nvSpPr>
          <p:cNvPr id="5" name="Google Shape;2162;p49">
            <a:extLst>
              <a:ext uri="{FF2B5EF4-FFF2-40B4-BE49-F238E27FC236}">
                <a16:creationId xmlns:a16="http://schemas.microsoft.com/office/drawing/2014/main" id="{F618C304-A284-19B1-DB9E-1CBB85D9C352}"/>
              </a:ext>
            </a:extLst>
          </p:cNvPr>
          <p:cNvSpPr txBox="1">
            <a:spLocks/>
          </p:cNvSpPr>
          <p:nvPr/>
        </p:nvSpPr>
        <p:spPr>
          <a:xfrm>
            <a:off x="4101102" y="2818250"/>
            <a:ext cx="2336400" cy="527700"/>
          </a:xfrm>
          <a:prstGeom prst="rect">
            <a:avLst/>
          </a:prstGeom>
        </p:spPr>
        <p:txBody>
          <a:bodyPr spcFirstLastPara="1" wrap="square" lIns="91425" tIns="91425" rIns="91425" bIns="91425" anchor="ctr" anchorCtr="0">
            <a:noAutofit/>
          </a:bodyPr>
          <a:lstStyle>
            <a:lvl1pPr algn="l" defTabSz="457200" rtl="0" eaLnBrk="1" latinLnBrk="0" hangingPunct="1">
              <a:spcBef>
                <a:spcPct val="0"/>
              </a:spcBef>
              <a:buNone/>
              <a:defRPr sz="4200" b="0" i="0" kern="1200">
                <a:solidFill>
                  <a:schemeClr val="tx2"/>
                </a:solidFill>
                <a:latin typeface="Times  New Roman"/>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pPr>
            <a:r>
              <a:rPr lang="en-ID" sz="3200" b="1" err="1">
                <a:latin typeface="Arial" panose="020B0604020202020204" pitchFamily="34" charset="0"/>
                <a:cs typeface="Arial" panose="020B0604020202020204" pitchFamily="34" charset="0"/>
              </a:rPr>
              <a:t>Giới</a:t>
            </a:r>
            <a:r>
              <a:rPr lang="en-ID" sz="3200" b="1">
                <a:latin typeface="Arial" panose="020B0604020202020204" pitchFamily="34" charset="0"/>
                <a:cs typeface="Arial" panose="020B0604020202020204" pitchFamily="34" charset="0"/>
              </a:rPr>
              <a:t> </a:t>
            </a:r>
            <a:r>
              <a:rPr lang="en-ID" sz="3200" b="1" err="1">
                <a:latin typeface="Arial" panose="020B0604020202020204" pitchFamily="34" charset="0"/>
                <a:cs typeface="Arial" panose="020B0604020202020204" pitchFamily="34" charset="0"/>
              </a:rPr>
              <a:t>tính</a:t>
            </a:r>
            <a:endParaRPr lang="en-ID" sz="3200" b="1">
              <a:latin typeface="Arial" panose="020B0604020202020204" pitchFamily="34" charset="0"/>
              <a:cs typeface="Arial" panose="020B0604020202020204" pitchFamily="34" charset="0"/>
            </a:endParaRPr>
          </a:p>
        </p:txBody>
      </p:sp>
      <p:sp>
        <p:nvSpPr>
          <p:cNvPr id="6" name="Google Shape;2163;p49">
            <a:extLst>
              <a:ext uri="{FF2B5EF4-FFF2-40B4-BE49-F238E27FC236}">
                <a16:creationId xmlns:a16="http://schemas.microsoft.com/office/drawing/2014/main" id="{95696897-C516-271F-74C8-D3DBDC81F86C}"/>
              </a:ext>
            </a:extLst>
          </p:cNvPr>
          <p:cNvSpPr txBox="1">
            <a:spLocks/>
          </p:cNvSpPr>
          <p:nvPr/>
        </p:nvSpPr>
        <p:spPr>
          <a:xfrm>
            <a:off x="4342167" y="3653467"/>
            <a:ext cx="2336400" cy="840300"/>
          </a:xfrm>
          <a:prstGeom prst="rect">
            <a:avLst/>
          </a:prstGeom>
        </p:spPr>
        <p:txBody>
          <a:bodyPr spcFirstLastPara="1" wrap="square" lIns="91425" tIns="91425" rIns="91425" bIns="91425" anchor="ctr" anchorCtr="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Times   New Roman"/>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Times   New Roman"/>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Times   New Roman"/>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Times   New Roman"/>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Times   New Roman"/>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vi-VN">
                <a:latin typeface="Arial" panose="020B0604020202020204" pitchFamily="34" charset="0"/>
                <a:cs typeface="Arial" panose="020B0604020202020204" pitchFamily="34" charset="0"/>
              </a:rPr>
              <a:t>Thường ở nam nhiều hơn nữ</a:t>
            </a:r>
          </a:p>
        </p:txBody>
      </p:sp>
      <p:sp>
        <p:nvSpPr>
          <p:cNvPr id="7" name="Google Shape;2164;p49">
            <a:extLst>
              <a:ext uri="{FF2B5EF4-FFF2-40B4-BE49-F238E27FC236}">
                <a16:creationId xmlns:a16="http://schemas.microsoft.com/office/drawing/2014/main" id="{83906388-974C-4372-4399-9193DA70B6A1}"/>
              </a:ext>
            </a:extLst>
          </p:cNvPr>
          <p:cNvSpPr txBox="1">
            <a:spLocks/>
          </p:cNvSpPr>
          <p:nvPr/>
        </p:nvSpPr>
        <p:spPr>
          <a:xfrm>
            <a:off x="7006634" y="2801422"/>
            <a:ext cx="2336400" cy="527700"/>
          </a:xfrm>
          <a:prstGeom prst="rect">
            <a:avLst/>
          </a:prstGeom>
        </p:spPr>
        <p:txBody>
          <a:bodyPr spcFirstLastPara="1" wrap="square" lIns="91425" tIns="91425" rIns="91425" bIns="91425" anchor="ctr" anchorCtr="0">
            <a:noAutofit/>
          </a:bodyPr>
          <a:lstStyle>
            <a:lvl1pPr algn="l" defTabSz="457200" rtl="0" eaLnBrk="1" latinLnBrk="0" hangingPunct="1">
              <a:spcBef>
                <a:spcPct val="0"/>
              </a:spcBef>
              <a:buNone/>
              <a:defRPr sz="4200" b="0" i="0" kern="1200">
                <a:solidFill>
                  <a:schemeClr val="tx2"/>
                </a:solidFill>
                <a:latin typeface="Times  New Roman"/>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pPr>
            <a:r>
              <a:rPr lang="en-ID" sz="3200" b="1" err="1">
                <a:latin typeface="Arial" panose="020B0604020202020204" pitchFamily="34" charset="0"/>
                <a:cs typeface="Arial" panose="020B0604020202020204" pitchFamily="34" charset="0"/>
              </a:rPr>
              <a:t>Tần</a:t>
            </a:r>
            <a:r>
              <a:rPr lang="en-ID" sz="3200" b="1">
                <a:latin typeface="Arial" panose="020B0604020202020204" pitchFamily="34" charset="0"/>
                <a:cs typeface="Arial" panose="020B0604020202020204" pitchFamily="34" charset="0"/>
              </a:rPr>
              <a:t> </a:t>
            </a:r>
            <a:r>
              <a:rPr lang="en-ID" sz="3200" b="1" err="1">
                <a:latin typeface="Arial" panose="020B0604020202020204" pitchFamily="34" charset="0"/>
                <a:cs typeface="Arial" panose="020B0604020202020204" pitchFamily="34" charset="0"/>
              </a:rPr>
              <a:t>suất</a:t>
            </a:r>
            <a:endParaRPr lang="en-ID" sz="3200" b="1">
              <a:latin typeface="Arial" panose="020B0604020202020204" pitchFamily="34" charset="0"/>
              <a:cs typeface="Arial" panose="020B0604020202020204" pitchFamily="34" charset="0"/>
            </a:endParaRPr>
          </a:p>
        </p:txBody>
      </p:sp>
      <p:sp>
        <p:nvSpPr>
          <p:cNvPr id="8" name="Google Shape;2165;p49">
            <a:extLst>
              <a:ext uri="{FF2B5EF4-FFF2-40B4-BE49-F238E27FC236}">
                <a16:creationId xmlns:a16="http://schemas.microsoft.com/office/drawing/2014/main" id="{95FADF8D-1304-76B7-7632-35D7D79A9E2A}"/>
              </a:ext>
            </a:extLst>
          </p:cNvPr>
          <p:cNvSpPr/>
          <p:nvPr/>
        </p:nvSpPr>
        <p:spPr>
          <a:xfrm>
            <a:off x="2193196" y="1944379"/>
            <a:ext cx="782400" cy="782400"/>
          </a:xfrm>
          <a:prstGeom prst="ellipse">
            <a:avLst/>
          </a:prstGeom>
          <a:solidFill>
            <a:schemeClr val="bg1"/>
          </a:solidFill>
          <a:ln w="63500" cap="flat" cmpd="sng">
            <a:solidFill>
              <a:srgbClr val="56ABC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9" name="Google Shape;2166;p49">
            <a:extLst>
              <a:ext uri="{FF2B5EF4-FFF2-40B4-BE49-F238E27FC236}">
                <a16:creationId xmlns:a16="http://schemas.microsoft.com/office/drawing/2014/main" id="{7F4FD32E-BDCE-4C95-F453-6BA21DC11A05}"/>
              </a:ext>
            </a:extLst>
          </p:cNvPr>
          <p:cNvSpPr txBox="1">
            <a:spLocks/>
          </p:cNvSpPr>
          <p:nvPr/>
        </p:nvSpPr>
        <p:spPr>
          <a:xfrm>
            <a:off x="6681634" y="3685397"/>
            <a:ext cx="2986400" cy="1622025"/>
          </a:xfrm>
          <a:prstGeom prst="rect">
            <a:avLst/>
          </a:prstGeom>
        </p:spPr>
        <p:txBody>
          <a:bodyPr spcFirstLastPara="1" wrap="square" lIns="91425" tIns="91425" rIns="91425" bIns="91425" anchor="ctr" anchorCtr="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Times   New Roman"/>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Times   New Roman"/>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Times   New Roman"/>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Times   New Roman"/>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Times   New Roman"/>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r>
              <a:rPr lang="en-US">
                <a:latin typeface="Arial" panose="020B0604020202020204" pitchFamily="34" charset="0"/>
                <a:cs typeface="Arial" panose="020B0604020202020204" pitchFamily="34" charset="0"/>
              </a:rPr>
              <a:t>1. Ung </a:t>
            </a:r>
            <a:r>
              <a:rPr lang="en-US" err="1">
                <a:latin typeface="Arial" panose="020B0604020202020204" pitchFamily="34" charset="0"/>
                <a:cs typeface="Arial" panose="020B0604020202020204" pitchFamily="34" charset="0"/>
              </a:rPr>
              <a:t>thư</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đầu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tụy</a:t>
            </a:r>
            <a:r>
              <a:rPr lang="en-US">
                <a:latin typeface="Arial" panose="020B0604020202020204" pitchFamily="34" charset="0"/>
                <a:cs typeface="Arial" panose="020B0604020202020204" pitchFamily="34" charset="0"/>
              </a:rPr>
              <a:t> </a:t>
            </a:r>
          </a:p>
          <a:p>
            <a:pPr marL="0" indent="0"/>
            <a:r>
              <a:rPr lang="en-US">
                <a:latin typeface="Arial" panose="020B0604020202020204" pitchFamily="34" charset="0"/>
                <a:cs typeface="Arial" panose="020B0604020202020204" pitchFamily="34" charset="0"/>
              </a:rPr>
              <a:t>2. Ung </a:t>
            </a:r>
            <a:r>
              <a:rPr lang="en-US" err="1">
                <a:latin typeface="Arial" panose="020B0604020202020204" pitchFamily="34" charset="0"/>
                <a:cs typeface="Arial" panose="020B0604020202020204" pitchFamily="34" charset="0"/>
              </a:rPr>
              <a:t>thư</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bóng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vater</a:t>
            </a:r>
            <a:r>
              <a:rPr lang="en-US">
                <a:latin typeface="Arial" panose="020B0604020202020204" pitchFamily="34" charset="0"/>
                <a:cs typeface="Arial" panose="020B0604020202020204" pitchFamily="34" charset="0"/>
              </a:rPr>
              <a:t> </a:t>
            </a:r>
          </a:p>
          <a:p>
            <a:pPr marL="0" indent="0"/>
            <a:r>
              <a:rPr lang="en-US">
                <a:latin typeface="Arial" panose="020B0604020202020204" pitchFamily="34" charset="0"/>
                <a:cs typeface="Arial" panose="020B0604020202020204" pitchFamily="34" charset="0"/>
              </a:rPr>
              <a:t>3. Ung </a:t>
            </a:r>
            <a:r>
              <a:rPr lang="en-US" err="1">
                <a:latin typeface="Arial" panose="020B0604020202020204" pitchFamily="34" charset="0"/>
                <a:cs typeface="Arial" panose="020B0604020202020204" pitchFamily="34" charset="0"/>
              </a:rPr>
              <a:t>thư</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đoạn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cuối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ống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mật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chủ</a:t>
            </a:r>
            <a:r>
              <a:rPr lang="en-US">
                <a:latin typeface="Arial" panose="020B0604020202020204" pitchFamily="34" charset="0"/>
                <a:cs typeface="Arial" panose="020B0604020202020204" pitchFamily="34" charset="0"/>
              </a:rPr>
              <a:t> </a:t>
            </a:r>
          </a:p>
          <a:p>
            <a:pPr marL="0" indent="0"/>
            <a:r>
              <a:rPr lang="en-US">
                <a:latin typeface="Arial" panose="020B0604020202020204" pitchFamily="34" charset="0"/>
                <a:cs typeface="Arial" panose="020B0604020202020204" pitchFamily="34" charset="0"/>
              </a:rPr>
              <a:t>4. </a:t>
            </a:r>
            <a:r>
              <a:rPr lang="vi-VN">
                <a:latin typeface="Arial" panose="020B0604020202020204" pitchFamily="34" charset="0"/>
                <a:cs typeface="Arial" panose="020B0604020202020204" pitchFamily="34" charset="0"/>
              </a:rPr>
              <a:t>Ung</a:t>
            </a:r>
            <a:r>
              <a:rPr lang="en-US">
                <a:latin typeface="Arial" panose="020B0604020202020204" pitchFamily="34" charset="0"/>
                <a:cs typeface="Arial" panose="020B0604020202020204" pitchFamily="34" charset="0"/>
              </a:rPr>
              <a:t> </a:t>
            </a:r>
            <a:r>
              <a:rPr lang="vi-VN">
                <a:latin typeface="Arial" panose="020B0604020202020204" pitchFamily="34" charset="0"/>
                <a:cs typeface="Arial" panose="020B0604020202020204" pitchFamily="34" charset="0"/>
              </a:rPr>
              <a:t>thư</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tá</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tràng</a:t>
            </a:r>
            <a:endParaRPr lang="en-US">
              <a:latin typeface="Arial" panose="020B0604020202020204" pitchFamily="34" charset="0"/>
              <a:cs typeface="Arial" panose="020B0604020202020204" pitchFamily="34" charset="0"/>
            </a:endParaRPr>
          </a:p>
        </p:txBody>
      </p:sp>
      <p:sp>
        <p:nvSpPr>
          <p:cNvPr id="10" name="Google Shape;2167;p49">
            <a:extLst>
              <a:ext uri="{FF2B5EF4-FFF2-40B4-BE49-F238E27FC236}">
                <a16:creationId xmlns:a16="http://schemas.microsoft.com/office/drawing/2014/main" id="{F9D33E7A-1E17-BAEB-EBEB-FCD2ECEC4B46}"/>
              </a:ext>
            </a:extLst>
          </p:cNvPr>
          <p:cNvSpPr/>
          <p:nvPr/>
        </p:nvSpPr>
        <p:spPr>
          <a:xfrm>
            <a:off x="8164034" y="2481380"/>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1" name="Google Shape;2168;p49">
            <a:extLst>
              <a:ext uri="{FF2B5EF4-FFF2-40B4-BE49-F238E27FC236}">
                <a16:creationId xmlns:a16="http://schemas.microsoft.com/office/drawing/2014/main" id="{50AE829F-9106-23C5-03E6-AE55B445BDDB}"/>
              </a:ext>
            </a:extLst>
          </p:cNvPr>
          <p:cNvSpPr/>
          <p:nvPr/>
        </p:nvSpPr>
        <p:spPr>
          <a:xfrm>
            <a:off x="4878102" y="1924108"/>
            <a:ext cx="782400" cy="782400"/>
          </a:xfrm>
          <a:prstGeom prst="ellipse">
            <a:avLst/>
          </a:prstGeom>
          <a:solidFill>
            <a:schemeClr val="bg1"/>
          </a:solidFill>
          <a:ln w="63500" cap="flat" cmpd="sng">
            <a:solidFill>
              <a:srgbClr val="56ABC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2" name="Google Shape;2169;p49">
            <a:extLst>
              <a:ext uri="{FF2B5EF4-FFF2-40B4-BE49-F238E27FC236}">
                <a16:creationId xmlns:a16="http://schemas.microsoft.com/office/drawing/2014/main" id="{6116EEFA-E256-5028-9392-C9BB33E876D7}"/>
              </a:ext>
            </a:extLst>
          </p:cNvPr>
          <p:cNvSpPr/>
          <p:nvPr/>
        </p:nvSpPr>
        <p:spPr>
          <a:xfrm>
            <a:off x="7783634" y="1908369"/>
            <a:ext cx="782400" cy="782400"/>
          </a:xfrm>
          <a:prstGeom prst="ellipse">
            <a:avLst/>
          </a:prstGeom>
          <a:solidFill>
            <a:schemeClr val="bg1"/>
          </a:solidFill>
          <a:ln w="63500" cap="flat" cmpd="sng">
            <a:solidFill>
              <a:srgbClr val="56ABC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pic>
        <p:nvPicPr>
          <p:cNvPr id="13" name="Picture 40" descr="Icon&#10;&#10;Description automatically generated">
            <a:extLst>
              <a:ext uri="{FF2B5EF4-FFF2-40B4-BE49-F238E27FC236}">
                <a16:creationId xmlns:a16="http://schemas.microsoft.com/office/drawing/2014/main" id="{A845544D-8488-1E81-41C2-99F7132DA017}"/>
              </a:ext>
            </a:extLst>
          </p:cNvPr>
          <p:cNvPicPr>
            <a:picLocks noChangeAspect="1"/>
          </p:cNvPicPr>
          <p:nvPr/>
        </p:nvPicPr>
        <p:blipFill>
          <a:blip r:embed="rId3"/>
          <a:stretch>
            <a:fillRect/>
          </a:stretch>
        </p:blipFill>
        <p:spPr>
          <a:xfrm>
            <a:off x="7839889" y="1961180"/>
            <a:ext cx="669890" cy="643666"/>
          </a:xfrm>
          <a:prstGeom prst="ellipse">
            <a:avLst/>
          </a:prstGeom>
        </p:spPr>
      </p:pic>
      <p:pic>
        <p:nvPicPr>
          <p:cNvPr id="14" name="Picture 41" descr="Icon&#10;&#10;Description automatically generated">
            <a:extLst>
              <a:ext uri="{FF2B5EF4-FFF2-40B4-BE49-F238E27FC236}">
                <a16:creationId xmlns:a16="http://schemas.microsoft.com/office/drawing/2014/main" id="{07574D66-6ABA-4D43-2369-7DE0D3982448}"/>
              </a:ext>
            </a:extLst>
          </p:cNvPr>
          <p:cNvPicPr>
            <a:picLocks noChangeAspect="1"/>
          </p:cNvPicPr>
          <p:nvPr/>
        </p:nvPicPr>
        <p:blipFill>
          <a:blip r:embed="rId4"/>
          <a:stretch>
            <a:fillRect/>
          </a:stretch>
        </p:blipFill>
        <p:spPr>
          <a:xfrm>
            <a:off x="4963089" y="2025770"/>
            <a:ext cx="612426" cy="579076"/>
          </a:xfrm>
          <a:prstGeom prst="ellipse">
            <a:avLst/>
          </a:prstGeom>
        </p:spPr>
      </p:pic>
      <p:pic>
        <p:nvPicPr>
          <p:cNvPr id="15" name="Picture 43">
            <a:extLst>
              <a:ext uri="{FF2B5EF4-FFF2-40B4-BE49-F238E27FC236}">
                <a16:creationId xmlns:a16="http://schemas.microsoft.com/office/drawing/2014/main" id="{16B0D382-9094-B133-D093-9D1BB720D4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2657" y="2055623"/>
            <a:ext cx="523479" cy="527700"/>
          </a:xfrm>
          <a:prstGeom prst="rect">
            <a:avLst/>
          </a:prstGeom>
        </p:spPr>
      </p:pic>
      <p:grpSp>
        <p:nvGrpSpPr>
          <p:cNvPr id="19" name="Group 7">
            <a:extLst>
              <a:ext uri="{FF2B5EF4-FFF2-40B4-BE49-F238E27FC236}">
                <a16:creationId xmlns:a16="http://schemas.microsoft.com/office/drawing/2014/main" id="{14F24B96-E481-6989-9E13-3A4FC04E8559}"/>
              </a:ext>
            </a:extLst>
          </p:cNvPr>
          <p:cNvGrpSpPr/>
          <p:nvPr/>
        </p:nvGrpSpPr>
        <p:grpSpPr>
          <a:xfrm>
            <a:off x="533402" y="492718"/>
            <a:ext cx="2887976" cy="965827"/>
            <a:chOff x="533402" y="492718"/>
            <a:chExt cx="2887976" cy="965827"/>
          </a:xfrm>
        </p:grpSpPr>
        <p:sp>
          <p:nvSpPr>
            <p:cNvPr id="20" name="TextBox 12">
              <a:extLst>
                <a:ext uri="{FF2B5EF4-FFF2-40B4-BE49-F238E27FC236}">
                  <a16:creationId xmlns:a16="http://schemas.microsoft.com/office/drawing/2014/main" id="{C0990BBD-950D-07A0-5894-C9DAE4A081B7}"/>
                </a:ext>
              </a:extLst>
            </p:cNvPr>
            <p:cNvSpPr txBox="1"/>
            <p:nvPr/>
          </p:nvSpPr>
          <p:spPr>
            <a:xfrm>
              <a:off x="533402" y="492718"/>
              <a:ext cx="882648" cy="66082"/>
            </a:xfrm>
            <a:prstGeom prst="roundRect">
              <a:avLst>
                <a:gd name="adj" fmla="val 50000"/>
              </a:avLst>
            </a:pr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US">
                <a:latin typeface="Arial" panose="020B0604020202020204" pitchFamily="34" charset="0"/>
                <a:cs typeface="Arial" panose="020B0604020202020204" pitchFamily="34" charset="0"/>
                <a:sym typeface="Calibri" panose="020F0502020204030204" pitchFamily="34" charset="0"/>
              </a:endParaRPr>
            </a:p>
          </p:txBody>
        </p:sp>
        <p:sp>
          <p:nvSpPr>
            <p:cNvPr id="21" name="TextBox 13">
              <a:extLst>
                <a:ext uri="{FF2B5EF4-FFF2-40B4-BE49-F238E27FC236}">
                  <a16:creationId xmlns:a16="http://schemas.microsoft.com/office/drawing/2014/main" id="{DADB1713-8F10-B22F-D2E0-A03A9AB4F07D}"/>
                </a:ext>
              </a:extLst>
            </p:cNvPr>
            <p:cNvSpPr txBox="1"/>
            <p:nvPr/>
          </p:nvSpPr>
          <p:spPr>
            <a:xfrm>
              <a:off x="533402" y="966102"/>
              <a:ext cx="2887976" cy="492443"/>
            </a:xfrm>
            <a:prstGeom prst="rect">
              <a:avLst/>
            </a:prstGeom>
            <a:noFill/>
          </p:spPr>
          <p:txBody>
            <a:bodyPr wrap="square" lIns="0" tIns="0" rIns="0" bIns="0" rtlCol="0" anchor="t">
              <a:spAutoFit/>
            </a:bodyPr>
            <a:lstStyle/>
            <a:p>
              <a:r>
                <a:rPr lang="en-US" sz="3200" b="1">
                  <a:solidFill>
                    <a:schemeClr val="accent1">
                      <a:lumMod val="75000"/>
                    </a:schemeClr>
                  </a:solidFill>
                  <a:latin typeface="Arial" panose="020B0604020202020204" pitchFamily="34" charset="0"/>
                  <a:ea typeface="Segoe UI Black" panose="020B0A02040204020203" pitchFamily="34" charset="0"/>
                  <a:cs typeface="Arial" panose="020B0604020202020204" pitchFamily="34" charset="0"/>
                </a:rPr>
                <a:t>I. Giới thiệu</a:t>
              </a:r>
            </a:p>
          </p:txBody>
        </p:sp>
      </p:grpSp>
    </p:spTree>
    <p:extLst>
      <p:ext uri="{BB962C8B-B14F-4D97-AF65-F5344CB8AC3E}">
        <p14:creationId xmlns:p14="http://schemas.microsoft.com/office/powerpoint/2010/main" val="4888719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58">
            <a:extLst>
              <a:ext uri="{FF2B5EF4-FFF2-40B4-BE49-F238E27FC236}">
                <a16:creationId xmlns:a16="http://schemas.microsoft.com/office/drawing/2014/main" id="{44147BC2-14D3-BBA0-1D7D-BFB218D63433}"/>
              </a:ext>
            </a:extLst>
          </p:cNvPr>
          <p:cNvSpPr/>
          <p:nvPr/>
        </p:nvSpPr>
        <p:spPr>
          <a:xfrm>
            <a:off x="9141825" y="0"/>
            <a:ext cx="3050177" cy="6858000"/>
          </a:xfrm>
          <a:custGeom>
            <a:avLst/>
            <a:gdLst>
              <a:gd name="connsiteX0" fmla="*/ 5003986 w 6092007"/>
              <a:gd name="connsiteY0" fmla="*/ 0 h 6858000"/>
              <a:gd name="connsiteX1" fmla="*/ 6092007 w 6092007"/>
              <a:gd name="connsiteY1" fmla="*/ 0 h 6858000"/>
              <a:gd name="connsiteX2" fmla="*/ 6092007 w 6092007"/>
              <a:gd name="connsiteY2" fmla="*/ 6858000 h 6858000"/>
              <a:gd name="connsiteX3" fmla="*/ 39671 w 6092007"/>
              <a:gd name="connsiteY3" fmla="*/ 6858000 h 6858000"/>
              <a:gd name="connsiteX4" fmla="*/ 33397 w 6092007"/>
              <a:gd name="connsiteY4" fmla="*/ 6834415 h 6858000"/>
              <a:gd name="connsiteX5" fmla="*/ 360875 w 6092007"/>
              <a:gd name="connsiteY5" fmla="*/ 5776687 h 6858000"/>
              <a:gd name="connsiteX6" fmla="*/ 4802246 w 6092007"/>
              <a:gd name="connsiteY6" fmla="*/ 3773715 h 6858000"/>
              <a:gd name="connsiteX7" fmla="*/ 5002553 w 6092007"/>
              <a:gd name="connsiteY7" fmla="*/ 68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2007" h="6858000">
                <a:moveTo>
                  <a:pt x="5003986" y="0"/>
                </a:moveTo>
                <a:lnTo>
                  <a:pt x="6092007" y="0"/>
                </a:lnTo>
                <a:lnTo>
                  <a:pt x="6092007" y="6858000"/>
                </a:lnTo>
                <a:lnTo>
                  <a:pt x="39671" y="6858000"/>
                </a:lnTo>
                <a:lnTo>
                  <a:pt x="33397" y="6834415"/>
                </a:lnTo>
                <a:cubicBezTo>
                  <a:pt x="-44920" y="6484258"/>
                  <a:pt x="-4401" y="6105677"/>
                  <a:pt x="360875" y="5776687"/>
                </a:cubicBezTo>
                <a:cubicBezTo>
                  <a:pt x="1091427" y="5118705"/>
                  <a:pt x="4023313" y="4760686"/>
                  <a:pt x="4802246" y="3773715"/>
                </a:cubicBezTo>
                <a:cubicBezTo>
                  <a:pt x="5532496" y="2848429"/>
                  <a:pt x="4895653" y="847328"/>
                  <a:pt x="5002553" y="6821"/>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457200" algn="ctr" defTabSz="457200" rtl="0" eaLnBrk="1" fontAlgn="auto" latinLnBrk="0" hangingPunct="1">
              <a:lnSpc>
                <a:spcPct val="90000"/>
              </a:lnSpc>
              <a:spcBef>
                <a:spcPts val="1000"/>
              </a:spcBef>
              <a:spcAft>
                <a:spcPts val="0"/>
              </a:spcAft>
              <a:buClrTx/>
              <a:buSzPct val="100000"/>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endParaRPr>
          </a:p>
        </p:txBody>
      </p:sp>
      <p:pic>
        <p:nvPicPr>
          <p:cNvPr id="4" name="Picture 3">
            <a:extLst>
              <a:ext uri="{FF2B5EF4-FFF2-40B4-BE49-F238E27FC236}">
                <a16:creationId xmlns:a16="http://schemas.microsoft.com/office/drawing/2014/main" id="{039B1C0D-F9E7-4264-C32D-210A3DDEC1D5}"/>
              </a:ext>
            </a:extLst>
          </p:cNvPr>
          <p:cNvPicPr>
            <a:picLocks noChangeAspect="1"/>
          </p:cNvPicPr>
          <p:nvPr/>
        </p:nvPicPr>
        <p:blipFill>
          <a:blip r:embed="rId2"/>
          <a:stretch>
            <a:fillRect/>
          </a:stretch>
        </p:blipFill>
        <p:spPr>
          <a:xfrm>
            <a:off x="504757" y="1892675"/>
            <a:ext cx="5578323" cy="3072650"/>
          </a:xfrm>
          <a:prstGeom prst="rect">
            <a:avLst/>
          </a:prstGeom>
        </p:spPr>
      </p:pic>
      <p:pic>
        <p:nvPicPr>
          <p:cNvPr id="5" name="Picture 4">
            <a:extLst>
              <a:ext uri="{FF2B5EF4-FFF2-40B4-BE49-F238E27FC236}">
                <a16:creationId xmlns:a16="http://schemas.microsoft.com/office/drawing/2014/main" id="{7BFD314C-4B7D-9A15-9891-CF3C8DA146BF}"/>
              </a:ext>
            </a:extLst>
          </p:cNvPr>
          <p:cNvPicPr>
            <a:picLocks noChangeAspect="1"/>
          </p:cNvPicPr>
          <p:nvPr/>
        </p:nvPicPr>
        <p:blipFill>
          <a:blip r:embed="rId3"/>
          <a:stretch>
            <a:fillRect/>
          </a:stretch>
        </p:blipFill>
        <p:spPr>
          <a:xfrm>
            <a:off x="6083080" y="1892675"/>
            <a:ext cx="5505165" cy="3072650"/>
          </a:xfrm>
          <a:prstGeom prst="rect">
            <a:avLst/>
          </a:prstGeom>
        </p:spPr>
      </p:pic>
      <p:sp>
        <p:nvSpPr>
          <p:cNvPr id="6" name="Freeform: Shape 67">
            <a:extLst>
              <a:ext uri="{FF2B5EF4-FFF2-40B4-BE49-F238E27FC236}">
                <a16:creationId xmlns:a16="http://schemas.microsoft.com/office/drawing/2014/main" id="{9B40552D-F321-3393-EB97-D122F47AA8E4}"/>
              </a:ext>
            </a:extLst>
          </p:cNvPr>
          <p:cNvSpPr/>
          <p:nvPr/>
        </p:nvSpPr>
        <p:spPr>
          <a:xfrm>
            <a:off x="0" y="0"/>
            <a:ext cx="3412395" cy="3793211"/>
          </a:xfrm>
          <a:custGeom>
            <a:avLst/>
            <a:gdLst>
              <a:gd name="connsiteX0" fmla="*/ 0 w 5554878"/>
              <a:gd name="connsiteY0" fmla="*/ 0 h 6174790"/>
              <a:gd name="connsiteX1" fmla="*/ 5436215 w 5554878"/>
              <a:gd name="connsiteY1" fmla="*/ 0 h 6174790"/>
              <a:gd name="connsiteX2" fmla="*/ 5488907 w 5554878"/>
              <a:gd name="connsiteY2" fmla="*/ 59383 h 6174790"/>
              <a:gd name="connsiteX3" fmla="*/ 5397500 w 5554878"/>
              <a:gd name="connsiteY3" fmla="*/ 533400 h 6174790"/>
              <a:gd name="connsiteX4" fmla="*/ 2044700 w 5554878"/>
              <a:gd name="connsiteY4" fmla="*/ 1943100 h 6174790"/>
              <a:gd name="connsiteX5" fmla="*/ 825500 w 5554878"/>
              <a:gd name="connsiteY5" fmla="*/ 3340100 h 6174790"/>
              <a:gd name="connsiteX6" fmla="*/ 723900 w 5554878"/>
              <a:gd name="connsiteY6" fmla="*/ 5702300 h 6174790"/>
              <a:gd name="connsiteX7" fmla="*/ 165100 w 5554878"/>
              <a:gd name="connsiteY7" fmla="*/ 6134894 h 6174790"/>
              <a:gd name="connsiteX8" fmla="*/ 0 w 5554878"/>
              <a:gd name="connsiteY8" fmla="*/ 6174790 h 617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54878" h="6174790">
                <a:moveTo>
                  <a:pt x="0" y="0"/>
                </a:moveTo>
                <a:lnTo>
                  <a:pt x="5436215" y="0"/>
                </a:lnTo>
                <a:lnTo>
                  <a:pt x="5488907" y="59383"/>
                </a:lnTo>
                <a:cubicBezTo>
                  <a:pt x="5596947" y="203208"/>
                  <a:pt x="5576226" y="358378"/>
                  <a:pt x="5397500" y="533400"/>
                </a:cubicBezTo>
                <a:cubicBezTo>
                  <a:pt x="4988983" y="933450"/>
                  <a:pt x="2806700" y="1475317"/>
                  <a:pt x="2044700" y="1943100"/>
                </a:cubicBezTo>
                <a:cubicBezTo>
                  <a:pt x="1282700" y="2410883"/>
                  <a:pt x="1045633" y="2713567"/>
                  <a:pt x="825500" y="3340100"/>
                </a:cubicBezTo>
                <a:cubicBezTo>
                  <a:pt x="605367" y="3966633"/>
                  <a:pt x="924983" y="5221817"/>
                  <a:pt x="723900" y="5702300"/>
                </a:cubicBezTo>
                <a:cubicBezTo>
                  <a:pt x="623359" y="5942542"/>
                  <a:pt x="393171" y="6067425"/>
                  <a:pt x="165100" y="6134894"/>
                </a:cubicBezTo>
                <a:lnTo>
                  <a:pt x="0" y="6174790"/>
                </a:lnTo>
                <a:close/>
              </a:path>
            </a:pathLst>
          </a:custGeom>
          <a:gradFill>
            <a:gsLst>
              <a:gs pos="10000">
                <a:schemeClr val="bg1">
                  <a:lumMod val="85000"/>
                  <a:alpha val="10000"/>
                </a:schemeClr>
              </a:gs>
              <a:gs pos="100000">
                <a:schemeClr val="bg1">
                  <a:lumMod val="95000"/>
                  <a:alpha val="5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457200" algn="ctr" defTabSz="457200" rtl="0" eaLnBrk="1" fontAlgn="auto" latinLnBrk="0" hangingPunct="1">
              <a:lnSpc>
                <a:spcPct val="90000"/>
              </a:lnSpc>
              <a:spcBef>
                <a:spcPts val="1000"/>
              </a:spcBef>
              <a:spcAft>
                <a:spcPts val="0"/>
              </a:spcAft>
              <a:buClrTx/>
              <a:buSzPct val="100000"/>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endParaRPr>
          </a:p>
        </p:txBody>
      </p:sp>
      <p:grpSp>
        <p:nvGrpSpPr>
          <p:cNvPr id="8" name="Group 83">
            <a:extLst>
              <a:ext uri="{FF2B5EF4-FFF2-40B4-BE49-F238E27FC236}">
                <a16:creationId xmlns:a16="http://schemas.microsoft.com/office/drawing/2014/main" id="{9060DCBF-8D46-EEE0-A699-24482C153640}"/>
              </a:ext>
            </a:extLst>
          </p:cNvPr>
          <p:cNvGrpSpPr/>
          <p:nvPr/>
        </p:nvGrpSpPr>
        <p:grpSpPr>
          <a:xfrm flipH="1">
            <a:off x="7105710" y="256273"/>
            <a:ext cx="1065469" cy="767411"/>
            <a:chOff x="9631490" y="336605"/>
            <a:chExt cx="1065469" cy="767411"/>
          </a:xfrm>
        </p:grpSpPr>
        <p:sp>
          <p:nvSpPr>
            <p:cNvPr id="9" name="Freeform: Shape 81">
              <a:extLst>
                <a:ext uri="{FF2B5EF4-FFF2-40B4-BE49-F238E27FC236}">
                  <a16:creationId xmlns:a16="http://schemas.microsoft.com/office/drawing/2014/main" id="{E597F24C-DE84-9456-E291-F39A7AF82AAB}"/>
                </a:ext>
              </a:extLst>
            </p:cNvPr>
            <p:cNvSpPr/>
            <p:nvPr/>
          </p:nvSpPr>
          <p:spPr>
            <a:xfrm>
              <a:off x="10009632" y="649730"/>
              <a:ext cx="687327" cy="454286"/>
            </a:xfrm>
            <a:custGeom>
              <a:avLst/>
              <a:gdLst>
                <a:gd name="connsiteX0" fmla="*/ 555974 w 856933"/>
                <a:gd name="connsiteY0" fmla="*/ 32858 h 566386"/>
                <a:gd name="connsiteX1" fmla="*/ 7334 w 856933"/>
                <a:gd name="connsiteY1" fmla="*/ 252314 h 566386"/>
                <a:gd name="connsiteX2" fmla="*/ 275558 w 856933"/>
                <a:gd name="connsiteY2" fmla="*/ 557114 h 566386"/>
                <a:gd name="connsiteX3" fmla="*/ 775430 w 856933"/>
                <a:gd name="connsiteY3" fmla="*/ 447386 h 566386"/>
                <a:gd name="connsiteX4" fmla="*/ 836390 w 856933"/>
                <a:gd name="connsiteY4" fmla="*/ 45050 h 566386"/>
                <a:gd name="connsiteX5" fmla="*/ 555974 w 856933"/>
                <a:gd name="connsiteY5" fmla="*/ 32858 h 566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6933" h="566386">
                  <a:moveTo>
                    <a:pt x="555974" y="32858"/>
                  </a:moveTo>
                  <a:cubicBezTo>
                    <a:pt x="417798" y="67402"/>
                    <a:pt x="54070" y="164938"/>
                    <a:pt x="7334" y="252314"/>
                  </a:cubicBezTo>
                  <a:cubicBezTo>
                    <a:pt x="-39402" y="339690"/>
                    <a:pt x="147542" y="524602"/>
                    <a:pt x="275558" y="557114"/>
                  </a:cubicBezTo>
                  <a:cubicBezTo>
                    <a:pt x="403574" y="589626"/>
                    <a:pt x="681958" y="532730"/>
                    <a:pt x="775430" y="447386"/>
                  </a:cubicBezTo>
                  <a:cubicBezTo>
                    <a:pt x="868902" y="362042"/>
                    <a:pt x="870934" y="114138"/>
                    <a:pt x="836390" y="45050"/>
                  </a:cubicBezTo>
                  <a:cubicBezTo>
                    <a:pt x="801846" y="-24038"/>
                    <a:pt x="694150" y="-1686"/>
                    <a:pt x="555974" y="32858"/>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457200" algn="ctr" defTabSz="457200" rtl="0" eaLnBrk="1" fontAlgn="auto" latinLnBrk="0" hangingPunct="1">
                <a:lnSpc>
                  <a:spcPct val="90000"/>
                </a:lnSpc>
                <a:spcBef>
                  <a:spcPts val="1000"/>
                </a:spcBef>
                <a:spcAft>
                  <a:spcPts val="0"/>
                </a:spcAft>
                <a:buClrTx/>
                <a:buSzPct val="100000"/>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endParaRPr>
            </a:p>
          </p:txBody>
        </p:sp>
        <p:sp>
          <p:nvSpPr>
            <p:cNvPr id="10" name="Freeform: Shape 82">
              <a:extLst>
                <a:ext uri="{FF2B5EF4-FFF2-40B4-BE49-F238E27FC236}">
                  <a16:creationId xmlns:a16="http://schemas.microsoft.com/office/drawing/2014/main" id="{99A25384-450F-5DB1-0F6E-B95650833FAA}"/>
                </a:ext>
              </a:extLst>
            </p:cNvPr>
            <p:cNvSpPr/>
            <p:nvPr/>
          </p:nvSpPr>
          <p:spPr>
            <a:xfrm>
              <a:off x="9631490" y="336605"/>
              <a:ext cx="276931" cy="336146"/>
            </a:xfrm>
            <a:custGeom>
              <a:avLst/>
              <a:gdLst>
                <a:gd name="connsiteX0" fmla="*/ 43401 w 276931"/>
                <a:gd name="connsiteY0" fmla="*/ 56920 h 336146"/>
                <a:gd name="connsiteX1" fmla="*/ 6825 w 276931"/>
                <a:gd name="connsiteY1" fmla="*/ 288568 h 336146"/>
                <a:gd name="connsiteX2" fmla="*/ 128745 w 276931"/>
                <a:gd name="connsiteY2" fmla="*/ 312952 h 336146"/>
                <a:gd name="connsiteX3" fmla="*/ 275049 w 276931"/>
                <a:gd name="connsiteY3" fmla="*/ 20344 h 336146"/>
                <a:gd name="connsiteX4" fmla="*/ 43401 w 276931"/>
                <a:gd name="connsiteY4" fmla="*/ 56920 h 33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931" h="336146">
                  <a:moveTo>
                    <a:pt x="43401" y="56920"/>
                  </a:moveTo>
                  <a:cubicBezTo>
                    <a:pt x="-1303" y="101624"/>
                    <a:pt x="-7399" y="245896"/>
                    <a:pt x="6825" y="288568"/>
                  </a:cubicBezTo>
                  <a:cubicBezTo>
                    <a:pt x="21049" y="331240"/>
                    <a:pt x="84041" y="357656"/>
                    <a:pt x="128745" y="312952"/>
                  </a:cubicBezTo>
                  <a:cubicBezTo>
                    <a:pt x="173449" y="268248"/>
                    <a:pt x="293337" y="65048"/>
                    <a:pt x="275049" y="20344"/>
                  </a:cubicBezTo>
                  <a:cubicBezTo>
                    <a:pt x="256761" y="-24360"/>
                    <a:pt x="88105" y="12216"/>
                    <a:pt x="43401" y="56920"/>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457200" algn="ctr" defTabSz="457200" rtl="0" eaLnBrk="1" fontAlgn="auto" latinLnBrk="0" hangingPunct="1">
                <a:lnSpc>
                  <a:spcPct val="90000"/>
                </a:lnSpc>
                <a:spcBef>
                  <a:spcPts val="1000"/>
                </a:spcBef>
                <a:spcAft>
                  <a:spcPts val="0"/>
                </a:spcAft>
                <a:buClrTx/>
                <a:buSzPct val="100000"/>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endParaRPr>
            </a:p>
          </p:txBody>
        </p:sp>
      </p:grpSp>
      <p:sp>
        <p:nvSpPr>
          <p:cNvPr id="13" name="Hộp Văn bản 12">
            <a:extLst>
              <a:ext uri="{FF2B5EF4-FFF2-40B4-BE49-F238E27FC236}">
                <a16:creationId xmlns:a16="http://schemas.microsoft.com/office/drawing/2014/main" id="{C90C4CE1-76EE-D47A-7769-8A0C36F464CD}"/>
              </a:ext>
            </a:extLst>
          </p:cNvPr>
          <p:cNvSpPr txBox="1"/>
          <p:nvPr/>
        </p:nvSpPr>
        <p:spPr>
          <a:xfrm>
            <a:off x="957385" y="1023684"/>
            <a:ext cx="10687756" cy="461665"/>
          </a:xfrm>
          <a:prstGeom prst="rect">
            <a:avLst/>
          </a:prstGeom>
          <a:noFill/>
        </p:spPr>
        <p:txBody>
          <a:bodyPr wrap="square" rtlCol="0">
            <a:spAutoFit/>
          </a:bodyPr>
          <a:lstStyle/>
          <a:p>
            <a:r>
              <a:rPr lang="en-US" sz="2400" b="1">
                <a:latin typeface="Arial" panose="020B0604020202020204" pitchFamily="34" charset="0"/>
                <a:cs typeface="Arial" panose="020B0604020202020204" pitchFamily="34" charset="0"/>
              </a:rPr>
              <a:t>Ung thư tá tràng</a:t>
            </a:r>
            <a:endParaRPr lang="vi-VN" sz="2400" b="1">
              <a:latin typeface="Arial" panose="020B0604020202020204" pitchFamily="34" charset="0"/>
              <a:cs typeface="Arial" panose="020B0604020202020204" pitchFamily="34" charset="0"/>
            </a:endParaRPr>
          </a:p>
        </p:txBody>
      </p:sp>
      <p:grpSp>
        <p:nvGrpSpPr>
          <p:cNvPr id="14" name="Group 84">
            <a:extLst>
              <a:ext uri="{FF2B5EF4-FFF2-40B4-BE49-F238E27FC236}">
                <a16:creationId xmlns:a16="http://schemas.microsoft.com/office/drawing/2014/main" id="{15F61C9E-BBE9-15CD-5015-43C38B75B874}"/>
              </a:ext>
            </a:extLst>
          </p:cNvPr>
          <p:cNvGrpSpPr/>
          <p:nvPr/>
        </p:nvGrpSpPr>
        <p:grpSpPr>
          <a:xfrm>
            <a:off x="273758" y="208441"/>
            <a:ext cx="5375703" cy="705454"/>
            <a:chOff x="533402" y="492718"/>
            <a:chExt cx="3520464" cy="705454"/>
          </a:xfrm>
        </p:grpSpPr>
        <p:sp>
          <p:nvSpPr>
            <p:cNvPr id="15" name="TextBox 6">
              <a:extLst>
                <a:ext uri="{FF2B5EF4-FFF2-40B4-BE49-F238E27FC236}">
                  <a16:creationId xmlns:a16="http://schemas.microsoft.com/office/drawing/2014/main" id="{74E867C6-68DF-0BE3-4C3D-D64ECFCD4587}"/>
                </a:ext>
              </a:extLst>
            </p:cNvPr>
            <p:cNvSpPr txBox="1"/>
            <p:nvPr/>
          </p:nvSpPr>
          <p:spPr>
            <a:xfrm>
              <a:off x="533402" y="492718"/>
              <a:ext cx="882648" cy="66082"/>
            </a:xfrm>
            <a:prstGeom prst="roundRect">
              <a:avLst>
                <a:gd name="adj" fmla="val 50000"/>
              </a:avLst>
            </a:pr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US">
                <a:latin typeface="Arial" panose="020B0604020202020204" pitchFamily="34" charset="0"/>
                <a:cs typeface="Arial" panose="020B0604020202020204" pitchFamily="34" charset="0"/>
                <a:sym typeface="Calibri" panose="020F0502020204030204" pitchFamily="34" charset="0"/>
              </a:endParaRPr>
            </a:p>
          </p:txBody>
        </p:sp>
        <p:sp>
          <p:nvSpPr>
            <p:cNvPr id="16" name="TextBox 50">
              <a:extLst>
                <a:ext uri="{FF2B5EF4-FFF2-40B4-BE49-F238E27FC236}">
                  <a16:creationId xmlns:a16="http://schemas.microsoft.com/office/drawing/2014/main" id="{A411A5C6-5B30-DF43-DC03-96B6BA2DBED0}"/>
                </a:ext>
              </a:extLst>
            </p:cNvPr>
            <p:cNvSpPr txBox="1"/>
            <p:nvPr/>
          </p:nvSpPr>
          <p:spPr>
            <a:xfrm>
              <a:off x="610616" y="705729"/>
              <a:ext cx="3443250" cy="492443"/>
            </a:xfrm>
            <a:prstGeom prst="rect">
              <a:avLst/>
            </a:prstGeom>
            <a:noFill/>
          </p:spPr>
          <p:txBody>
            <a:bodyPr wrap="none" lIns="0" tIns="0" rIns="0" bIns="0" rtlCol="0" anchor="ctr">
              <a:spAutoFit/>
            </a:bodyPr>
            <a:lstStyle/>
            <a:p>
              <a:r>
                <a:rPr lang="en-US" sz="3200" b="1">
                  <a:latin typeface="Arial" panose="020B0604020202020204" pitchFamily="34" charset="0"/>
                  <a:ea typeface="Segoe UI Black" panose="020B0A02040204020203" pitchFamily="34" charset="0"/>
                  <a:cs typeface="Arial" panose="020B0604020202020204" pitchFamily="34" charset="0"/>
                </a:rPr>
                <a:t>PHÂN GIAI ĐOẠN</a:t>
              </a:r>
            </a:p>
          </p:txBody>
        </p:sp>
      </p:grpSp>
    </p:spTree>
    <p:extLst>
      <p:ext uri="{BB962C8B-B14F-4D97-AF65-F5344CB8AC3E}">
        <p14:creationId xmlns:p14="http://schemas.microsoft.com/office/powerpoint/2010/main" val="19780845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ACE311CC-2A7E-4437-A2BA-54D6597BDD16}"/>
              </a:ext>
            </a:extLst>
          </p:cNvPr>
          <p:cNvSpPr/>
          <p:nvPr/>
        </p:nvSpPr>
        <p:spPr>
          <a:xfrm>
            <a:off x="2" y="4404166"/>
            <a:ext cx="3904341" cy="2453834"/>
          </a:xfrm>
          <a:custGeom>
            <a:avLst/>
            <a:gdLst>
              <a:gd name="connsiteX0" fmla="*/ 82743 w 7167829"/>
              <a:gd name="connsiteY0" fmla="*/ 504 h 4504899"/>
              <a:gd name="connsiteX1" fmla="*/ 788343 w 7167829"/>
              <a:gd name="connsiteY1" fmla="*/ 351999 h 4504899"/>
              <a:gd name="connsiteX2" fmla="*/ 1503205 w 7167829"/>
              <a:gd name="connsiteY2" fmla="*/ 2561799 h 4504899"/>
              <a:gd name="connsiteX3" fmla="*/ 6333627 w 7167829"/>
              <a:gd name="connsiteY3" fmla="*/ 3501599 h 4504899"/>
              <a:gd name="connsiteX4" fmla="*/ 7163377 w 7167829"/>
              <a:gd name="connsiteY4" fmla="*/ 4458750 h 4504899"/>
              <a:gd name="connsiteX5" fmla="*/ 7167829 w 7167829"/>
              <a:gd name="connsiteY5" fmla="*/ 4504899 h 4504899"/>
              <a:gd name="connsiteX6" fmla="*/ 0 w 7167829"/>
              <a:gd name="connsiteY6" fmla="*/ 4504899 h 4504899"/>
              <a:gd name="connsiteX7" fmla="*/ 0 w 7167829"/>
              <a:gd name="connsiteY7" fmla="*/ 1902 h 4504899"/>
              <a:gd name="connsiteX8" fmla="*/ 1177 w 7167829"/>
              <a:gd name="connsiteY8" fmla="*/ 1757 h 4504899"/>
              <a:gd name="connsiteX9" fmla="*/ 82743 w 7167829"/>
              <a:gd name="connsiteY9" fmla="*/ 504 h 450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67829" h="4504899">
                <a:moveTo>
                  <a:pt x="82743" y="504"/>
                </a:moveTo>
                <a:cubicBezTo>
                  <a:pt x="331541" y="9174"/>
                  <a:pt x="612180" y="129352"/>
                  <a:pt x="788343" y="351999"/>
                </a:cubicBezTo>
                <a:cubicBezTo>
                  <a:pt x="1101521" y="747816"/>
                  <a:pt x="578990" y="2036866"/>
                  <a:pt x="1503205" y="2561799"/>
                </a:cubicBezTo>
                <a:cubicBezTo>
                  <a:pt x="2427419" y="3086732"/>
                  <a:pt x="5388989" y="3110016"/>
                  <a:pt x="6333627" y="3501599"/>
                </a:cubicBezTo>
                <a:cubicBezTo>
                  <a:pt x="6924026" y="3746339"/>
                  <a:pt x="7110853" y="4138253"/>
                  <a:pt x="7163377" y="4458750"/>
                </a:cubicBezTo>
                <a:lnTo>
                  <a:pt x="7167829" y="4504899"/>
                </a:lnTo>
                <a:lnTo>
                  <a:pt x="0" y="4504899"/>
                </a:lnTo>
                <a:lnTo>
                  <a:pt x="0" y="1902"/>
                </a:lnTo>
                <a:lnTo>
                  <a:pt x="1177" y="1757"/>
                </a:lnTo>
                <a:cubicBezTo>
                  <a:pt x="27848" y="-46"/>
                  <a:pt x="55099" y="-459"/>
                  <a:pt x="82743" y="504"/>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sp>
        <p:nvSpPr>
          <p:cNvPr id="17" name="Freeform: Shape 16">
            <a:extLst>
              <a:ext uri="{FF2B5EF4-FFF2-40B4-BE49-F238E27FC236}">
                <a16:creationId xmlns:a16="http://schemas.microsoft.com/office/drawing/2014/main" id="{0A27ABDB-8549-4CFC-8E4E-B98508D1A959}"/>
              </a:ext>
            </a:extLst>
          </p:cNvPr>
          <p:cNvSpPr/>
          <p:nvPr/>
        </p:nvSpPr>
        <p:spPr>
          <a:xfrm rot="10800000">
            <a:off x="7931350" y="0"/>
            <a:ext cx="4260647" cy="4915504"/>
          </a:xfrm>
          <a:custGeom>
            <a:avLst/>
            <a:gdLst>
              <a:gd name="connsiteX0" fmla="*/ 4260647 w 4260647"/>
              <a:gd name="connsiteY0" fmla="*/ 4915504 h 4915504"/>
              <a:gd name="connsiteX1" fmla="*/ 0 w 4260647"/>
              <a:gd name="connsiteY1" fmla="*/ 4915504 h 4915504"/>
              <a:gd name="connsiteX2" fmla="*/ 0 w 4260647"/>
              <a:gd name="connsiteY2" fmla="*/ 2541 h 4915504"/>
              <a:gd name="connsiteX3" fmla="*/ 753 w 4260647"/>
              <a:gd name="connsiteY3" fmla="*/ 2348 h 4915504"/>
              <a:gd name="connsiteX4" fmla="*/ 52945 w 4260647"/>
              <a:gd name="connsiteY4" fmla="*/ 674 h 4915504"/>
              <a:gd name="connsiteX5" fmla="*/ 504441 w 4260647"/>
              <a:gd name="connsiteY5" fmla="*/ 470286 h 4915504"/>
              <a:gd name="connsiteX6" fmla="*/ 961863 w 4260647"/>
              <a:gd name="connsiteY6" fmla="*/ 3422670 h 4915504"/>
              <a:gd name="connsiteX7" fmla="*/ 4052727 w 4260647"/>
              <a:gd name="connsiteY7" fmla="*/ 4678281 h 4915504"/>
              <a:gd name="connsiteX8" fmla="*/ 4182626 w 4260647"/>
              <a:gd name="connsiteY8" fmla="*/ 4809547 h 491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0647" h="4915504">
                <a:moveTo>
                  <a:pt x="4260647" y="4915504"/>
                </a:moveTo>
                <a:lnTo>
                  <a:pt x="0" y="4915504"/>
                </a:lnTo>
                <a:lnTo>
                  <a:pt x="0" y="2541"/>
                </a:lnTo>
                <a:lnTo>
                  <a:pt x="753" y="2348"/>
                </a:lnTo>
                <a:cubicBezTo>
                  <a:pt x="17819" y="-62"/>
                  <a:pt x="35256" y="-613"/>
                  <a:pt x="52945" y="674"/>
                </a:cubicBezTo>
                <a:cubicBezTo>
                  <a:pt x="212145" y="12257"/>
                  <a:pt x="391718" y="172820"/>
                  <a:pt x="504441" y="470286"/>
                </a:cubicBezTo>
                <a:cubicBezTo>
                  <a:pt x="704835" y="999113"/>
                  <a:pt x="370481" y="2721338"/>
                  <a:pt x="961863" y="3422670"/>
                </a:cubicBezTo>
                <a:cubicBezTo>
                  <a:pt x="1553243" y="4124002"/>
                  <a:pt x="3448277" y="4155110"/>
                  <a:pt x="4052727" y="4678281"/>
                </a:cubicBezTo>
                <a:cubicBezTo>
                  <a:pt x="4099949" y="4719154"/>
                  <a:pt x="4143137" y="4763099"/>
                  <a:pt x="4182626" y="4809547"/>
                </a:cubicBezTo>
                <a:close/>
              </a:path>
            </a:pathLst>
          </a:custGeom>
          <a:gradFill>
            <a:gsLst>
              <a:gs pos="10000">
                <a:schemeClr val="bg1">
                  <a:lumMod val="85000"/>
                  <a:alpha val="10000"/>
                </a:schemeClr>
              </a:gs>
              <a:gs pos="100000">
                <a:schemeClr val="bg1">
                  <a:lumMod val="95000"/>
                  <a:alpha val="5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grpSp>
        <p:nvGrpSpPr>
          <p:cNvPr id="8" name="Group 7">
            <a:extLst>
              <a:ext uri="{FF2B5EF4-FFF2-40B4-BE49-F238E27FC236}">
                <a16:creationId xmlns:a16="http://schemas.microsoft.com/office/drawing/2014/main" id="{0B08BBB2-D723-40AF-8467-E62CB87D54D3}"/>
              </a:ext>
            </a:extLst>
          </p:cNvPr>
          <p:cNvGrpSpPr/>
          <p:nvPr/>
        </p:nvGrpSpPr>
        <p:grpSpPr>
          <a:xfrm>
            <a:off x="533402" y="492718"/>
            <a:ext cx="2887976" cy="965827"/>
            <a:chOff x="533402" y="492718"/>
            <a:chExt cx="2887976" cy="965827"/>
          </a:xfrm>
        </p:grpSpPr>
        <p:sp>
          <p:nvSpPr>
            <p:cNvPr id="13" name="TextBox 12">
              <a:extLst>
                <a:ext uri="{FF2B5EF4-FFF2-40B4-BE49-F238E27FC236}">
                  <a16:creationId xmlns:a16="http://schemas.microsoft.com/office/drawing/2014/main" id="{1BDC47C5-632E-4F29-B869-B455C3444DF4}"/>
                </a:ext>
              </a:extLst>
            </p:cNvPr>
            <p:cNvSpPr txBox="1"/>
            <p:nvPr/>
          </p:nvSpPr>
          <p:spPr>
            <a:xfrm>
              <a:off x="533402" y="492718"/>
              <a:ext cx="882648" cy="66082"/>
            </a:xfrm>
            <a:prstGeom prst="roundRect">
              <a:avLst>
                <a:gd name="adj" fmla="val 50000"/>
              </a:avLst>
            </a:pr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US">
                <a:latin typeface="Arial" panose="020B0604020202020204" pitchFamily="34" charset="0"/>
                <a:cs typeface="Arial" panose="020B0604020202020204" pitchFamily="34" charset="0"/>
                <a:sym typeface="Calibri" panose="020F0502020204030204" pitchFamily="34" charset="0"/>
              </a:endParaRPr>
            </a:p>
          </p:txBody>
        </p:sp>
        <p:sp>
          <p:nvSpPr>
            <p:cNvPr id="14" name="TextBox 13">
              <a:extLst>
                <a:ext uri="{FF2B5EF4-FFF2-40B4-BE49-F238E27FC236}">
                  <a16:creationId xmlns:a16="http://schemas.microsoft.com/office/drawing/2014/main" id="{75D937E8-ACE5-44B9-8289-4EA6EFF979B0}"/>
                </a:ext>
              </a:extLst>
            </p:cNvPr>
            <p:cNvSpPr txBox="1"/>
            <p:nvPr/>
          </p:nvSpPr>
          <p:spPr>
            <a:xfrm>
              <a:off x="533402" y="966102"/>
              <a:ext cx="2887976" cy="492443"/>
            </a:xfrm>
            <a:prstGeom prst="rect">
              <a:avLst/>
            </a:prstGeom>
            <a:noFill/>
          </p:spPr>
          <p:txBody>
            <a:bodyPr wrap="square" lIns="0" tIns="0" rIns="0" bIns="0" rtlCol="0" anchor="t">
              <a:spAutoFit/>
            </a:bodyPr>
            <a:lstStyle/>
            <a:p>
              <a:r>
                <a:rPr lang="en-US" sz="3200" b="1">
                  <a:solidFill>
                    <a:schemeClr val="accent1">
                      <a:lumMod val="75000"/>
                    </a:schemeClr>
                  </a:solidFill>
                  <a:latin typeface="Arial" panose="020B0604020202020204" pitchFamily="34" charset="0"/>
                  <a:ea typeface="Segoe UI Black" panose="020B0A02040204020203" pitchFamily="34" charset="0"/>
                  <a:cs typeface="Arial" panose="020B0604020202020204" pitchFamily="34" charset="0"/>
                </a:rPr>
                <a:t>III. ĐIỀU TRỊ</a:t>
              </a:r>
            </a:p>
          </p:txBody>
        </p:sp>
      </p:grpSp>
      <p:grpSp>
        <p:nvGrpSpPr>
          <p:cNvPr id="185" name="Group 184">
            <a:extLst>
              <a:ext uri="{FF2B5EF4-FFF2-40B4-BE49-F238E27FC236}">
                <a16:creationId xmlns:a16="http://schemas.microsoft.com/office/drawing/2014/main" id="{8ED9B3ED-7120-4603-8CCD-E00D81660B0D}"/>
              </a:ext>
            </a:extLst>
          </p:cNvPr>
          <p:cNvGrpSpPr/>
          <p:nvPr/>
        </p:nvGrpSpPr>
        <p:grpSpPr>
          <a:xfrm>
            <a:off x="6656029" y="429837"/>
            <a:ext cx="1165214" cy="931489"/>
            <a:chOff x="10053740" y="592613"/>
            <a:chExt cx="1072349" cy="857252"/>
          </a:xfrm>
        </p:grpSpPr>
        <p:sp>
          <p:nvSpPr>
            <p:cNvPr id="183" name="Freeform: Shape 182">
              <a:extLst>
                <a:ext uri="{FF2B5EF4-FFF2-40B4-BE49-F238E27FC236}">
                  <a16:creationId xmlns:a16="http://schemas.microsoft.com/office/drawing/2014/main" id="{9BD9D4C9-303D-41A4-A402-99D2D79FA1F4}"/>
                </a:ext>
              </a:extLst>
            </p:cNvPr>
            <p:cNvSpPr/>
            <p:nvPr/>
          </p:nvSpPr>
          <p:spPr>
            <a:xfrm>
              <a:off x="10419674" y="890707"/>
              <a:ext cx="706415" cy="559158"/>
            </a:xfrm>
            <a:custGeom>
              <a:avLst/>
              <a:gdLst>
                <a:gd name="connsiteX0" fmla="*/ 177502 w 704333"/>
                <a:gd name="connsiteY0" fmla="*/ 49126 h 580325"/>
                <a:gd name="connsiteX1" fmla="*/ 6052 w 704333"/>
                <a:gd name="connsiteY1" fmla="*/ 426316 h 580325"/>
                <a:gd name="connsiteX2" fmla="*/ 428962 w 704333"/>
                <a:gd name="connsiteY2" fmla="*/ 574906 h 580325"/>
                <a:gd name="connsiteX3" fmla="*/ 703282 w 704333"/>
                <a:gd name="connsiteY3" fmla="*/ 254866 h 580325"/>
                <a:gd name="connsiteX4" fmla="*/ 508972 w 704333"/>
                <a:gd name="connsiteY4" fmla="*/ 71986 h 580325"/>
                <a:gd name="connsiteX5" fmla="*/ 154642 w 704333"/>
                <a:gd name="connsiteY5" fmla="*/ 3406 h 580325"/>
                <a:gd name="connsiteX6" fmla="*/ 177502 w 704333"/>
                <a:gd name="connsiteY6" fmla="*/ 49126 h 580325"/>
                <a:gd name="connsiteX0" fmla="*/ 179584 w 706415"/>
                <a:gd name="connsiteY0" fmla="*/ 27959 h 559158"/>
                <a:gd name="connsiteX1" fmla="*/ 8134 w 706415"/>
                <a:gd name="connsiteY1" fmla="*/ 405149 h 559158"/>
                <a:gd name="connsiteX2" fmla="*/ 431044 w 706415"/>
                <a:gd name="connsiteY2" fmla="*/ 553739 h 559158"/>
                <a:gd name="connsiteX3" fmla="*/ 705364 w 706415"/>
                <a:gd name="connsiteY3" fmla="*/ 233699 h 559158"/>
                <a:gd name="connsiteX4" fmla="*/ 511054 w 706415"/>
                <a:gd name="connsiteY4" fmla="*/ 50819 h 559158"/>
                <a:gd name="connsiteX5" fmla="*/ 179584 w 706415"/>
                <a:gd name="connsiteY5" fmla="*/ 27959 h 55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415" h="559158">
                  <a:moveTo>
                    <a:pt x="179584" y="27959"/>
                  </a:moveTo>
                  <a:cubicBezTo>
                    <a:pt x="95764" y="87014"/>
                    <a:pt x="-33776" y="317519"/>
                    <a:pt x="8134" y="405149"/>
                  </a:cubicBezTo>
                  <a:cubicBezTo>
                    <a:pt x="50044" y="492779"/>
                    <a:pt x="314839" y="582314"/>
                    <a:pt x="431044" y="553739"/>
                  </a:cubicBezTo>
                  <a:cubicBezTo>
                    <a:pt x="547249" y="525164"/>
                    <a:pt x="692029" y="317519"/>
                    <a:pt x="705364" y="233699"/>
                  </a:cubicBezTo>
                  <a:cubicBezTo>
                    <a:pt x="718699" y="149879"/>
                    <a:pt x="602494" y="92729"/>
                    <a:pt x="511054" y="50819"/>
                  </a:cubicBezTo>
                  <a:cubicBezTo>
                    <a:pt x="423424" y="16529"/>
                    <a:pt x="263404" y="-31096"/>
                    <a:pt x="179584" y="27959"/>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sp>
          <p:nvSpPr>
            <p:cNvPr id="184" name="Freeform: Shape 183">
              <a:extLst>
                <a:ext uri="{FF2B5EF4-FFF2-40B4-BE49-F238E27FC236}">
                  <a16:creationId xmlns:a16="http://schemas.microsoft.com/office/drawing/2014/main" id="{FF35A2C7-7F7E-49E8-91F3-9D5BBBDCA451}"/>
                </a:ext>
              </a:extLst>
            </p:cNvPr>
            <p:cNvSpPr/>
            <p:nvPr/>
          </p:nvSpPr>
          <p:spPr>
            <a:xfrm>
              <a:off x="10053740" y="592613"/>
              <a:ext cx="289173" cy="267730"/>
            </a:xfrm>
            <a:custGeom>
              <a:avLst/>
              <a:gdLst>
                <a:gd name="connsiteX0" fmla="*/ 31917 w 289173"/>
                <a:gd name="connsiteY0" fmla="*/ 21108 h 267730"/>
                <a:gd name="connsiteX1" fmla="*/ 22392 w 289173"/>
                <a:gd name="connsiteY1" fmla="*/ 259233 h 267730"/>
                <a:gd name="connsiteX2" fmla="*/ 284330 w 289173"/>
                <a:gd name="connsiteY2" fmla="*/ 197321 h 267730"/>
                <a:gd name="connsiteX3" fmla="*/ 179555 w 289173"/>
                <a:gd name="connsiteY3" fmla="*/ 30633 h 267730"/>
                <a:gd name="connsiteX4" fmla="*/ 31917 w 289173"/>
                <a:gd name="connsiteY4" fmla="*/ 21108 h 267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173" h="267730">
                  <a:moveTo>
                    <a:pt x="31917" y="21108"/>
                  </a:moveTo>
                  <a:cubicBezTo>
                    <a:pt x="5723" y="59208"/>
                    <a:pt x="-19677" y="229864"/>
                    <a:pt x="22392" y="259233"/>
                  </a:cubicBezTo>
                  <a:cubicBezTo>
                    <a:pt x="64461" y="288602"/>
                    <a:pt x="258136" y="235421"/>
                    <a:pt x="284330" y="197321"/>
                  </a:cubicBezTo>
                  <a:cubicBezTo>
                    <a:pt x="310524" y="159221"/>
                    <a:pt x="224005" y="58414"/>
                    <a:pt x="179555" y="30633"/>
                  </a:cubicBezTo>
                  <a:cubicBezTo>
                    <a:pt x="135105" y="2852"/>
                    <a:pt x="58111" y="-16992"/>
                    <a:pt x="31917" y="21108"/>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grpSp>
      <p:sp>
        <p:nvSpPr>
          <p:cNvPr id="2" name="Hộp Văn bản 1">
            <a:extLst>
              <a:ext uri="{FF2B5EF4-FFF2-40B4-BE49-F238E27FC236}">
                <a16:creationId xmlns:a16="http://schemas.microsoft.com/office/drawing/2014/main" id="{181BF466-675B-4C91-E945-C6343C6128B9}"/>
              </a:ext>
            </a:extLst>
          </p:cNvPr>
          <p:cNvSpPr txBox="1"/>
          <p:nvPr/>
        </p:nvSpPr>
        <p:spPr>
          <a:xfrm>
            <a:off x="2108764" y="1818347"/>
            <a:ext cx="7618166" cy="3890489"/>
          </a:xfrm>
          <a:prstGeom prst="rect">
            <a:avLst/>
          </a:prstGeom>
          <a:gradFill flip="none" rotWithShape="0">
            <a:gsLst>
              <a:gs pos="10000">
                <a:schemeClr val="bg1">
                  <a:lumMod val="85000"/>
                  <a:alpha val="13000"/>
                </a:schemeClr>
              </a:gs>
              <a:gs pos="100000">
                <a:schemeClr val="bg1">
                  <a:lumMod val="95000"/>
                  <a:alpha val="50000"/>
                </a:schemeClr>
              </a:gs>
            </a:gsLst>
            <a:lin ang="2700000" scaled="0"/>
            <a:tileRect/>
          </a:gradFill>
        </p:spPr>
        <p:txBody>
          <a:bodyPr wrap="square" rtlCol="0">
            <a:spAutoFit/>
          </a:bodyPr>
          <a:lstStyle/>
          <a:p>
            <a:pPr>
              <a:lnSpc>
                <a:spcPct val="150000"/>
              </a:lnSpc>
            </a:pPr>
            <a:r>
              <a:rPr lang="vi-VN" sz="2800">
                <a:latin typeface="Arial  (Body)"/>
              </a:rPr>
              <a:t>1. </a:t>
            </a:r>
            <a:r>
              <a:rPr lang="vi-VN" sz="2800" u="sng">
                <a:latin typeface="Arial  (Body)"/>
              </a:rPr>
              <a:t>Nguyên tắc điều trị:</a:t>
            </a:r>
            <a:endParaRPr lang="en-US" sz="2800" u="sng">
              <a:latin typeface="Arial  (Body)"/>
            </a:endParaRPr>
          </a:p>
          <a:p>
            <a:pPr marL="285750" indent="-285750">
              <a:lnSpc>
                <a:spcPct val="150000"/>
              </a:lnSpc>
              <a:buFontTx/>
              <a:buChar char="-"/>
            </a:pPr>
            <a:r>
              <a:rPr lang="vi-VN" sz="2800">
                <a:latin typeface="Arial  (Body)"/>
              </a:rPr>
              <a:t>Phẫu thuật cắt khối tá tụy kèm nạo hạch.</a:t>
            </a:r>
          </a:p>
          <a:p>
            <a:pPr marL="285750" indent="-285750">
              <a:lnSpc>
                <a:spcPct val="150000"/>
              </a:lnSpc>
              <a:buFontTx/>
              <a:buChar char="-"/>
            </a:pPr>
            <a:r>
              <a:rPr lang="vi-VN" sz="2800">
                <a:latin typeface="Arial  (Body)"/>
              </a:rPr>
              <a:t>Điều trị đa mô thức kết hợp hóa xạ trị tân bổ trợ, phẫu thuật cắt khối tá tụy, hóa xạ trị hỗ trợ.</a:t>
            </a:r>
          </a:p>
          <a:p>
            <a:pPr marL="285750" indent="-285750">
              <a:lnSpc>
                <a:spcPct val="150000"/>
              </a:lnSpc>
              <a:buFontTx/>
              <a:buChar char="-"/>
            </a:pPr>
            <a:r>
              <a:rPr lang="vi-VN" sz="2800">
                <a:latin typeface="Arial  (Body)"/>
              </a:rPr>
              <a:t>Điều trị giảm nhẹ. </a:t>
            </a:r>
            <a:endParaRPr lang="en-US" sz="2800">
              <a:latin typeface="Arial  (Body)"/>
            </a:endParaRPr>
          </a:p>
        </p:txBody>
      </p:sp>
      <p:grpSp>
        <p:nvGrpSpPr>
          <p:cNvPr id="4" name="Nhóm 3">
            <a:extLst>
              <a:ext uri="{FF2B5EF4-FFF2-40B4-BE49-F238E27FC236}">
                <a16:creationId xmlns:a16="http://schemas.microsoft.com/office/drawing/2014/main" id="{82C04291-E69B-A1E6-2132-8CEE6B8B8E68}"/>
              </a:ext>
            </a:extLst>
          </p:cNvPr>
          <p:cNvGrpSpPr/>
          <p:nvPr/>
        </p:nvGrpSpPr>
        <p:grpSpPr>
          <a:xfrm>
            <a:off x="1559375" y="1818347"/>
            <a:ext cx="278677" cy="3890489"/>
            <a:chOff x="706753" y="1878910"/>
            <a:chExt cx="278677" cy="3890489"/>
          </a:xfrm>
        </p:grpSpPr>
        <p:cxnSp>
          <p:nvCxnSpPr>
            <p:cNvPr id="5" name="Đường nối Thẳng 4">
              <a:extLst>
                <a:ext uri="{FF2B5EF4-FFF2-40B4-BE49-F238E27FC236}">
                  <a16:creationId xmlns:a16="http://schemas.microsoft.com/office/drawing/2014/main" id="{53010CDA-DA38-D9FC-7A11-6D6C678D527C}"/>
                </a:ext>
              </a:extLst>
            </p:cNvPr>
            <p:cNvCxnSpPr>
              <a:cxnSpLocks/>
            </p:cNvCxnSpPr>
            <p:nvPr/>
          </p:nvCxnSpPr>
          <p:spPr>
            <a:xfrm>
              <a:off x="851081" y="1878910"/>
              <a:ext cx="0" cy="3890489"/>
            </a:xfrm>
            <a:prstGeom prst="line">
              <a:avLst/>
            </a:prstGeom>
          </p:spPr>
          <p:style>
            <a:lnRef idx="1">
              <a:schemeClr val="accent2"/>
            </a:lnRef>
            <a:fillRef idx="0">
              <a:schemeClr val="accent2"/>
            </a:fillRef>
            <a:effectRef idx="0">
              <a:schemeClr val="accent2"/>
            </a:effectRef>
            <a:fontRef idx="minor">
              <a:schemeClr val="tx1"/>
            </a:fontRef>
          </p:style>
        </p:cxnSp>
        <p:sp>
          <p:nvSpPr>
            <p:cNvPr id="6" name="TextBox 116">
              <a:extLst>
                <a:ext uri="{FF2B5EF4-FFF2-40B4-BE49-F238E27FC236}">
                  <a16:creationId xmlns:a16="http://schemas.microsoft.com/office/drawing/2014/main" id="{7813F110-99FB-D2F1-F9AB-3DE72570AA2C}"/>
                </a:ext>
              </a:extLst>
            </p:cNvPr>
            <p:cNvSpPr txBox="1"/>
            <p:nvPr/>
          </p:nvSpPr>
          <p:spPr>
            <a:xfrm>
              <a:off x="706753" y="2181572"/>
              <a:ext cx="278677" cy="278677"/>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ID">
                <a:latin typeface="Arial" panose="020B0604020202020204" pitchFamily="34" charset="0"/>
                <a:cs typeface="Arial" panose="020B0604020202020204" pitchFamily="34" charset="0"/>
                <a:sym typeface="Calibri" panose="020F0502020204030204" pitchFamily="34" charset="0"/>
              </a:endParaRPr>
            </a:p>
          </p:txBody>
        </p:sp>
      </p:grpSp>
    </p:spTree>
    <p:extLst>
      <p:ext uri="{BB962C8B-B14F-4D97-AF65-F5344CB8AC3E}">
        <p14:creationId xmlns:p14="http://schemas.microsoft.com/office/powerpoint/2010/main" val="8432049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Nhóm 3">
            <a:extLst>
              <a:ext uri="{FF2B5EF4-FFF2-40B4-BE49-F238E27FC236}">
                <a16:creationId xmlns:a16="http://schemas.microsoft.com/office/drawing/2014/main" id="{82C04291-E69B-A1E6-2132-8CEE6B8B8E68}"/>
              </a:ext>
            </a:extLst>
          </p:cNvPr>
          <p:cNvGrpSpPr/>
          <p:nvPr/>
        </p:nvGrpSpPr>
        <p:grpSpPr>
          <a:xfrm>
            <a:off x="191102" y="951063"/>
            <a:ext cx="278677" cy="3890489"/>
            <a:chOff x="706753" y="1878910"/>
            <a:chExt cx="278677" cy="3890489"/>
          </a:xfrm>
        </p:grpSpPr>
        <p:cxnSp>
          <p:nvCxnSpPr>
            <p:cNvPr id="5" name="Đường nối Thẳng 4">
              <a:extLst>
                <a:ext uri="{FF2B5EF4-FFF2-40B4-BE49-F238E27FC236}">
                  <a16:creationId xmlns:a16="http://schemas.microsoft.com/office/drawing/2014/main" id="{53010CDA-DA38-D9FC-7A11-6D6C678D527C}"/>
                </a:ext>
              </a:extLst>
            </p:cNvPr>
            <p:cNvCxnSpPr>
              <a:cxnSpLocks/>
            </p:cNvCxnSpPr>
            <p:nvPr/>
          </p:nvCxnSpPr>
          <p:spPr>
            <a:xfrm>
              <a:off x="851081" y="1878910"/>
              <a:ext cx="0" cy="3890489"/>
            </a:xfrm>
            <a:prstGeom prst="line">
              <a:avLst/>
            </a:prstGeom>
          </p:spPr>
          <p:style>
            <a:lnRef idx="1">
              <a:schemeClr val="accent2"/>
            </a:lnRef>
            <a:fillRef idx="0">
              <a:schemeClr val="accent2"/>
            </a:fillRef>
            <a:effectRef idx="0">
              <a:schemeClr val="accent2"/>
            </a:effectRef>
            <a:fontRef idx="minor">
              <a:schemeClr val="tx1"/>
            </a:fontRef>
          </p:style>
        </p:cxnSp>
        <p:sp>
          <p:nvSpPr>
            <p:cNvPr id="6" name="TextBox 116">
              <a:extLst>
                <a:ext uri="{FF2B5EF4-FFF2-40B4-BE49-F238E27FC236}">
                  <a16:creationId xmlns:a16="http://schemas.microsoft.com/office/drawing/2014/main" id="{7813F110-99FB-D2F1-F9AB-3DE72570AA2C}"/>
                </a:ext>
              </a:extLst>
            </p:cNvPr>
            <p:cNvSpPr txBox="1"/>
            <p:nvPr/>
          </p:nvSpPr>
          <p:spPr>
            <a:xfrm>
              <a:off x="706753" y="2147705"/>
              <a:ext cx="278677" cy="278677"/>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ID">
                <a:latin typeface="Arial" panose="020B0604020202020204" pitchFamily="34" charset="0"/>
                <a:cs typeface="Arial" panose="020B0604020202020204" pitchFamily="34" charset="0"/>
                <a:sym typeface="Calibri" panose="020F0502020204030204" pitchFamily="34" charset="0"/>
              </a:endParaRPr>
            </a:p>
          </p:txBody>
        </p:sp>
      </p:grpSp>
      <p:sp>
        <p:nvSpPr>
          <p:cNvPr id="17" name="Freeform: Shape 16">
            <a:extLst>
              <a:ext uri="{FF2B5EF4-FFF2-40B4-BE49-F238E27FC236}">
                <a16:creationId xmlns:a16="http://schemas.microsoft.com/office/drawing/2014/main" id="{0A27ABDB-8549-4CFC-8E4E-B98508D1A959}"/>
              </a:ext>
            </a:extLst>
          </p:cNvPr>
          <p:cNvSpPr/>
          <p:nvPr/>
        </p:nvSpPr>
        <p:spPr>
          <a:xfrm rot="10800000">
            <a:off x="7931350" y="0"/>
            <a:ext cx="4260647" cy="4915504"/>
          </a:xfrm>
          <a:custGeom>
            <a:avLst/>
            <a:gdLst>
              <a:gd name="connsiteX0" fmla="*/ 4260647 w 4260647"/>
              <a:gd name="connsiteY0" fmla="*/ 4915504 h 4915504"/>
              <a:gd name="connsiteX1" fmla="*/ 0 w 4260647"/>
              <a:gd name="connsiteY1" fmla="*/ 4915504 h 4915504"/>
              <a:gd name="connsiteX2" fmla="*/ 0 w 4260647"/>
              <a:gd name="connsiteY2" fmla="*/ 2541 h 4915504"/>
              <a:gd name="connsiteX3" fmla="*/ 753 w 4260647"/>
              <a:gd name="connsiteY3" fmla="*/ 2348 h 4915504"/>
              <a:gd name="connsiteX4" fmla="*/ 52945 w 4260647"/>
              <a:gd name="connsiteY4" fmla="*/ 674 h 4915504"/>
              <a:gd name="connsiteX5" fmla="*/ 504441 w 4260647"/>
              <a:gd name="connsiteY5" fmla="*/ 470286 h 4915504"/>
              <a:gd name="connsiteX6" fmla="*/ 961863 w 4260647"/>
              <a:gd name="connsiteY6" fmla="*/ 3422670 h 4915504"/>
              <a:gd name="connsiteX7" fmla="*/ 4052727 w 4260647"/>
              <a:gd name="connsiteY7" fmla="*/ 4678281 h 4915504"/>
              <a:gd name="connsiteX8" fmla="*/ 4182626 w 4260647"/>
              <a:gd name="connsiteY8" fmla="*/ 4809547 h 491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0647" h="4915504">
                <a:moveTo>
                  <a:pt x="4260647" y="4915504"/>
                </a:moveTo>
                <a:lnTo>
                  <a:pt x="0" y="4915504"/>
                </a:lnTo>
                <a:lnTo>
                  <a:pt x="0" y="2541"/>
                </a:lnTo>
                <a:lnTo>
                  <a:pt x="753" y="2348"/>
                </a:lnTo>
                <a:cubicBezTo>
                  <a:pt x="17819" y="-62"/>
                  <a:pt x="35256" y="-613"/>
                  <a:pt x="52945" y="674"/>
                </a:cubicBezTo>
                <a:cubicBezTo>
                  <a:pt x="212145" y="12257"/>
                  <a:pt x="391718" y="172820"/>
                  <a:pt x="504441" y="470286"/>
                </a:cubicBezTo>
                <a:cubicBezTo>
                  <a:pt x="704835" y="999113"/>
                  <a:pt x="370481" y="2721338"/>
                  <a:pt x="961863" y="3422670"/>
                </a:cubicBezTo>
                <a:cubicBezTo>
                  <a:pt x="1553243" y="4124002"/>
                  <a:pt x="3448277" y="4155110"/>
                  <a:pt x="4052727" y="4678281"/>
                </a:cubicBezTo>
                <a:cubicBezTo>
                  <a:pt x="4099949" y="4719154"/>
                  <a:pt x="4143137" y="4763099"/>
                  <a:pt x="4182626" y="4809547"/>
                </a:cubicBezTo>
                <a:close/>
              </a:path>
            </a:pathLst>
          </a:custGeom>
          <a:gradFill>
            <a:gsLst>
              <a:gs pos="10000">
                <a:schemeClr val="bg1">
                  <a:lumMod val="85000"/>
                  <a:alpha val="10000"/>
                </a:schemeClr>
              </a:gs>
              <a:gs pos="100000">
                <a:schemeClr val="bg1">
                  <a:lumMod val="95000"/>
                  <a:alpha val="5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grpSp>
        <p:nvGrpSpPr>
          <p:cNvPr id="8" name="Group 7">
            <a:extLst>
              <a:ext uri="{FF2B5EF4-FFF2-40B4-BE49-F238E27FC236}">
                <a16:creationId xmlns:a16="http://schemas.microsoft.com/office/drawing/2014/main" id="{0B08BBB2-D723-40AF-8467-E62CB87D54D3}"/>
              </a:ext>
            </a:extLst>
          </p:cNvPr>
          <p:cNvGrpSpPr/>
          <p:nvPr/>
        </p:nvGrpSpPr>
        <p:grpSpPr>
          <a:xfrm>
            <a:off x="254725" y="148597"/>
            <a:ext cx="2887976" cy="636477"/>
            <a:chOff x="528412" y="492718"/>
            <a:chExt cx="2887976" cy="636477"/>
          </a:xfrm>
        </p:grpSpPr>
        <p:sp>
          <p:nvSpPr>
            <p:cNvPr id="13" name="TextBox 12">
              <a:extLst>
                <a:ext uri="{FF2B5EF4-FFF2-40B4-BE49-F238E27FC236}">
                  <a16:creationId xmlns:a16="http://schemas.microsoft.com/office/drawing/2014/main" id="{1BDC47C5-632E-4F29-B869-B455C3444DF4}"/>
                </a:ext>
              </a:extLst>
            </p:cNvPr>
            <p:cNvSpPr txBox="1"/>
            <p:nvPr/>
          </p:nvSpPr>
          <p:spPr>
            <a:xfrm>
              <a:off x="533402" y="492718"/>
              <a:ext cx="882648" cy="66082"/>
            </a:xfrm>
            <a:prstGeom prst="roundRect">
              <a:avLst>
                <a:gd name="adj" fmla="val 50000"/>
              </a:avLst>
            </a:pr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US">
                <a:latin typeface="Arial" panose="020B0604020202020204" pitchFamily="34" charset="0"/>
                <a:cs typeface="Arial" panose="020B0604020202020204" pitchFamily="34" charset="0"/>
                <a:sym typeface="Calibri" panose="020F0502020204030204" pitchFamily="34" charset="0"/>
              </a:endParaRPr>
            </a:p>
          </p:txBody>
        </p:sp>
        <p:sp>
          <p:nvSpPr>
            <p:cNvPr id="14" name="TextBox 13">
              <a:extLst>
                <a:ext uri="{FF2B5EF4-FFF2-40B4-BE49-F238E27FC236}">
                  <a16:creationId xmlns:a16="http://schemas.microsoft.com/office/drawing/2014/main" id="{75D937E8-ACE5-44B9-8289-4EA6EFF979B0}"/>
                </a:ext>
              </a:extLst>
            </p:cNvPr>
            <p:cNvSpPr txBox="1"/>
            <p:nvPr/>
          </p:nvSpPr>
          <p:spPr>
            <a:xfrm>
              <a:off x="528412" y="636752"/>
              <a:ext cx="2887976" cy="492443"/>
            </a:xfrm>
            <a:prstGeom prst="rect">
              <a:avLst/>
            </a:prstGeom>
            <a:noFill/>
          </p:spPr>
          <p:txBody>
            <a:bodyPr wrap="square" lIns="0" tIns="0" rIns="0" bIns="0" rtlCol="0" anchor="t">
              <a:spAutoFit/>
            </a:bodyPr>
            <a:lstStyle/>
            <a:p>
              <a:r>
                <a:rPr lang="en-US" sz="3200" b="1">
                  <a:solidFill>
                    <a:schemeClr val="accent1">
                      <a:lumMod val="75000"/>
                    </a:schemeClr>
                  </a:solidFill>
                  <a:latin typeface="Arial" panose="020B0604020202020204" pitchFamily="34" charset="0"/>
                  <a:ea typeface="Segoe UI Black" panose="020B0A02040204020203" pitchFamily="34" charset="0"/>
                  <a:cs typeface="Arial" panose="020B0604020202020204" pitchFamily="34" charset="0"/>
                </a:rPr>
                <a:t>III. ĐIỀU TRỊ</a:t>
              </a:r>
            </a:p>
          </p:txBody>
        </p:sp>
      </p:grpSp>
      <p:grpSp>
        <p:nvGrpSpPr>
          <p:cNvPr id="185" name="Group 184">
            <a:extLst>
              <a:ext uri="{FF2B5EF4-FFF2-40B4-BE49-F238E27FC236}">
                <a16:creationId xmlns:a16="http://schemas.microsoft.com/office/drawing/2014/main" id="{8ED9B3ED-7120-4603-8CCD-E00D81660B0D}"/>
              </a:ext>
            </a:extLst>
          </p:cNvPr>
          <p:cNvGrpSpPr/>
          <p:nvPr/>
        </p:nvGrpSpPr>
        <p:grpSpPr>
          <a:xfrm>
            <a:off x="6656029" y="429837"/>
            <a:ext cx="1165214" cy="931489"/>
            <a:chOff x="10053740" y="592613"/>
            <a:chExt cx="1072349" cy="857252"/>
          </a:xfrm>
        </p:grpSpPr>
        <p:sp>
          <p:nvSpPr>
            <p:cNvPr id="183" name="Freeform: Shape 182">
              <a:extLst>
                <a:ext uri="{FF2B5EF4-FFF2-40B4-BE49-F238E27FC236}">
                  <a16:creationId xmlns:a16="http://schemas.microsoft.com/office/drawing/2014/main" id="{9BD9D4C9-303D-41A4-A402-99D2D79FA1F4}"/>
                </a:ext>
              </a:extLst>
            </p:cNvPr>
            <p:cNvSpPr/>
            <p:nvPr/>
          </p:nvSpPr>
          <p:spPr>
            <a:xfrm>
              <a:off x="10419674" y="890707"/>
              <a:ext cx="706415" cy="559158"/>
            </a:xfrm>
            <a:custGeom>
              <a:avLst/>
              <a:gdLst>
                <a:gd name="connsiteX0" fmla="*/ 177502 w 704333"/>
                <a:gd name="connsiteY0" fmla="*/ 49126 h 580325"/>
                <a:gd name="connsiteX1" fmla="*/ 6052 w 704333"/>
                <a:gd name="connsiteY1" fmla="*/ 426316 h 580325"/>
                <a:gd name="connsiteX2" fmla="*/ 428962 w 704333"/>
                <a:gd name="connsiteY2" fmla="*/ 574906 h 580325"/>
                <a:gd name="connsiteX3" fmla="*/ 703282 w 704333"/>
                <a:gd name="connsiteY3" fmla="*/ 254866 h 580325"/>
                <a:gd name="connsiteX4" fmla="*/ 508972 w 704333"/>
                <a:gd name="connsiteY4" fmla="*/ 71986 h 580325"/>
                <a:gd name="connsiteX5" fmla="*/ 154642 w 704333"/>
                <a:gd name="connsiteY5" fmla="*/ 3406 h 580325"/>
                <a:gd name="connsiteX6" fmla="*/ 177502 w 704333"/>
                <a:gd name="connsiteY6" fmla="*/ 49126 h 580325"/>
                <a:gd name="connsiteX0" fmla="*/ 179584 w 706415"/>
                <a:gd name="connsiteY0" fmla="*/ 27959 h 559158"/>
                <a:gd name="connsiteX1" fmla="*/ 8134 w 706415"/>
                <a:gd name="connsiteY1" fmla="*/ 405149 h 559158"/>
                <a:gd name="connsiteX2" fmla="*/ 431044 w 706415"/>
                <a:gd name="connsiteY2" fmla="*/ 553739 h 559158"/>
                <a:gd name="connsiteX3" fmla="*/ 705364 w 706415"/>
                <a:gd name="connsiteY3" fmla="*/ 233699 h 559158"/>
                <a:gd name="connsiteX4" fmla="*/ 511054 w 706415"/>
                <a:gd name="connsiteY4" fmla="*/ 50819 h 559158"/>
                <a:gd name="connsiteX5" fmla="*/ 179584 w 706415"/>
                <a:gd name="connsiteY5" fmla="*/ 27959 h 55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415" h="559158">
                  <a:moveTo>
                    <a:pt x="179584" y="27959"/>
                  </a:moveTo>
                  <a:cubicBezTo>
                    <a:pt x="95764" y="87014"/>
                    <a:pt x="-33776" y="317519"/>
                    <a:pt x="8134" y="405149"/>
                  </a:cubicBezTo>
                  <a:cubicBezTo>
                    <a:pt x="50044" y="492779"/>
                    <a:pt x="314839" y="582314"/>
                    <a:pt x="431044" y="553739"/>
                  </a:cubicBezTo>
                  <a:cubicBezTo>
                    <a:pt x="547249" y="525164"/>
                    <a:pt x="692029" y="317519"/>
                    <a:pt x="705364" y="233699"/>
                  </a:cubicBezTo>
                  <a:cubicBezTo>
                    <a:pt x="718699" y="149879"/>
                    <a:pt x="602494" y="92729"/>
                    <a:pt x="511054" y="50819"/>
                  </a:cubicBezTo>
                  <a:cubicBezTo>
                    <a:pt x="423424" y="16529"/>
                    <a:pt x="263404" y="-31096"/>
                    <a:pt x="179584" y="27959"/>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sp>
          <p:nvSpPr>
            <p:cNvPr id="184" name="Freeform: Shape 183">
              <a:extLst>
                <a:ext uri="{FF2B5EF4-FFF2-40B4-BE49-F238E27FC236}">
                  <a16:creationId xmlns:a16="http://schemas.microsoft.com/office/drawing/2014/main" id="{FF35A2C7-7F7E-49E8-91F3-9D5BBBDCA451}"/>
                </a:ext>
              </a:extLst>
            </p:cNvPr>
            <p:cNvSpPr/>
            <p:nvPr/>
          </p:nvSpPr>
          <p:spPr>
            <a:xfrm>
              <a:off x="10053740" y="592613"/>
              <a:ext cx="289173" cy="267730"/>
            </a:xfrm>
            <a:custGeom>
              <a:avLst/>
              <a:gdLst>
                <a:gd name="connsiteX0" fmla="*/ 31917 w 289173"/>
                <a:gd name="connsiteY0" fmla="*/ 21108 h 267730"/>
                <a:gd name="connsiteX1" fmla="*/ 22392 w 289173"/>
                <a:gd name="connsiteY1" fmla="*/ 259233 h 267730"/>
                <a:gd name="connsiteX2" fmla="*/ 284330 w 289173"/>
                <a:gd name="connsiteY2" fmla="*/ 197321 h 267730"/>
                <a:gd name="connsiteX3" fmla="*/ 179555 w 289173"/>
                <a:gd name="connsiteY3" fmla="*/ 30633 h 267730"/>
                <a:gd name="connsiteX4" fmla="*/ 31917 w 289173"/>
                <a:gd name="connsiteY4" fmla="*/ 21108 h 267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173" h="267730">
                  <a:moveTo>
                    <a:pt x="31917" y="21108"/>
                  </a:moveTo>
                  <a:cubicBezTo>
                    <a:pt x="5723" y="59208"/>
                    <a:pt x="-19677" y="229864"/>
                    <a:pt x="22392" y="259233"/>
                  </a:cubicBezTo>
                  <a:cubicBezTo>
                    <a:pt x="64461" y="288602"/>
                    <a:pt x="258136" y="235421"/>
                    <a:pt x="284330" y="197321"/>
                  </a:cubicBezTo>
                  <a:cubicBezTo>
                    <a:pt x="310524" y="159221"/>
                    <a:pt x="224005" y="58414"/>
                    <a:pt x="179555" y="30633"/>
                  </a:cubicBezTo>
                  <a:cubicBezTo>
                    <a:pt x="135105" y="2852"/>
                    <a:pt x="58111" y="-16992"/>
                    <a:pt x="31917" y="21108"/>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grpSp>
      <p:sp>
        <p:nvSpPr>
          <p:cNvPr id="3" name="TextBox 3">
            <a:extLst>
              <a:ext uri="{FF2B5EF4-FFF2-40B4-BE49-F238E27FC236}">
                <a16:creationId xmlns:a16="http://schemas.microsoft.com/office/drawing/2014/main" id="{46952FCB-E322-3CE4-E6BA-DA206D17AC4F}"/>
              </a:ext>
            </a:extLst>
          </p:cNvPr>
          <p:cNvSpPr txBox="1"/>
          <p:nvPr/>
        </p:nvSpPr>
        <p:spPr>
          <a:xfrm>
            <a:off x="469779" y="1179909"/>
            <a:ext cx="5017969" cy="3970318"/>
          </a:xfrm>
          <a:prstGeom prst="rect">
            <a:avLst/>
          </a:prstGeom>
          <a:solidFill>
            <a:schemeClr val="bg1">
              <a:lumMod val="95000"/>
              <a:alpha val="50000"/>
            </a:schemeClr>
          </a:solidFill>
        </p:spPr>
        <p:txBody>
          <a:bodyPr wrap="square" rtlCol="0">
            <a:spAutoFit/>
          </a:bodyPr>
          <a:lstStyle/>
          <a:p>
            <a:r>
              <a:rPr lang="vi-VN" u="sng"/>
              <a:t>2. Phẫu thuật cắt khối tá tụy:</a:t>
            </a:r>
          </a:p>
          <a:p>
            <a:r>
              <a:rPr lang="vi-VN"/>
              <a:t>	2. 1 Chỉ định phẫu thuật</a:t>
            </a:r>
          </a:p>
          <a:p>
            <a:pPr marL="1200150" lvl="2" indent="-285750">
              <a:buFont typeface="Arial" panose="020B0604020202020204" pitchFamily="34" charset="0"/>
              <a:buChar char="•"/>
            </a:pPr>
            <a:r>
              <a:rPr lang="vi-VN"/>
              <a:t>Giải phẫu bệnh trước mổ là ung thư và còn khả năng cắt được.</a:t>
            </a:r>
          </a:p>
          <a:p>
            <a:pPr marL="1200150" lvl="2" indent="-285750">
              <a:buFont typeface="Arial" panose="020B0604020202020204" pitchFamily="34" charset="0"/>
              <a:buChar char="•"/>
            </a:pPr>
            <a:r>
              <a:rPr lang="vi-VN"/>
              <a:t>Chưa có giải phẫu bệnh trước mổ, hình ảnh học nghi ngờ ung thư.</a:t>
            </a:r>
          </a:p>
          <a:p>
            <a:pPr marL="1200150" lvl="2" indent="-285750">
              <a:buFont typeface="Arial" panose="020B0604020202020204" pitchFamily="34" charset="0"/>
              <a:buChar char="•"/>
            </a:pPr>
            <a:r>
              <a:rPr lang="vi-VN"/>
              <a:t>Hình ảnh học ghi nhận u tân sinh giáp biên.</a:t>
            </a:r>
          </a:p>
          <a:p>
            <a:pPr lvl="1"/>
            <a:r>
              <a:rPr lang="vi-VN"/>
              <a:t>2.2 Chuẩn bị bệnh nhân trước mổ:</a:t>
            </a:r>
          </a:p>
          <a:p>
            <a:pPr marL="1200150" lvl="2" indent="-285750">
              <a:buFont typeface="Arial" panose="020B0604020202020204" pitchFamily="34" charset="0"/>
              <a:buChar char="•"/>
            </a:pPr>
            <a:r>
              <a:rPr lang="vi-VN"/>
              <a:t>Tình trạng dinh dưỡng trước mổ. </a:t>
            </a:r>
          </a:p>
          <a:p>
            <a:pPr marL="1200150" lvl="2" indent="-285750">
              <a:buFont typeface="Arial" panose="020B0604020202020204" pitchFamily="34" charset="0"/>
              <a:buChar char="•"/>
            </a:pPr>
            <a:r>
              <a:rPr lang="vi-VN"/>
              <a:t>Dẫn lưu đường mật trước mổ.</a:t>
            </a:r>
          </a:p>
          <a:p>
            <a:pPr marL="1200150" lvl="2" indent="-285750">
              <a:buFont typeface="Arial" panose="020B0604020202020204" pitchFamily="34" charset="0"/>
              <a:buChar char="•"/>
            </a:pPr>
            <a:r>
              <a:rPr lang="vi-VN"/>
              <a:t>Đánh giá nguy cơ rò tụy: trước mổ, trong và sau mổ. </a:t>
            </a:r>
          </a:p>
          <a:p>
            <a:pPr lvl="1"/>
            <a:r>
              <a:rPr lang="vi-VN"/>
              <a:t>	</a:t>
            </a:r>
          </a:p>
        </p:txBody>
      </p:sp>
      <p:pic>
        <p:nvPicPr>
          <p:cNvPr id="7" name="Picture 2">
            <a:extLst>
              <a:ext uri="{FF2B5EF4-FFF2-40B4-BE49-F238E27FC236}">
                <a16:creationId xmlns:a16="http://schemas.microsoft.com/office/drawing/2014/main" id="{4089A5DE-A446-1D20-13CD-1318B002EE7C}"/>
              </a:ext>
            </a:extLst>
          </p:cNvPr>
          <p:cNvPicPr>
            <a:picLocks noChangeAspect="1"/>
          </p:cNvPicPr>
          <p:nvPr/>
        </p:nvPicPr>
        <p:blipFill>
          <a:blip r:embed="rId3"/>
          <a:stretch>
            <a:fillRect/>
          </a:stretch>
        </p:blipFill>
        <p:spPr>
          <a:xfrm>
            <a:off x="5487750" y="1647765"/>
            <a:ext cx="6571634" cy="3267739"/>
          </a:xfrm>
          <a:prstGeom prst="rect">
            <a:avLst/>
          </a:prstGeom>
        </p:spPr>
      </p:pic>
      <p:sp>
        <p:nvSpPr>
          <p:cNvPr id="15" name="Freeform: Shape 14">
            <a:extLst>
              <a:ext uri="{FF2B5EF4-FFF2-40B4-BE49-F238E27FC236}">
                <a16:creationId xmlns:a16="http://schemas.microsoft.com/office/drawing/2014/main" id="{ACE311CC-2A7E-4437-A2BA-54D6597BDD16}"/>
              </a:ext>
            </a:extLst>
          </p:cNvPr>
          <p:cNvSpPr/>
          <p:nvPr/>
        </p:nvSpPr>
        <p:spPr>
          <a:xfrm>
            <a:off x="2" y="4404166"/>
            <a:ext cx="3904341" cy="2453834"/>
          </a:xfrm>
          <a:custGeom>
            <a:avLst/>
            <a:gdLst>
              <a:gd name="connsiteX0" fmla="*/ 82743 w 7167829"/>
              <a:gd name="connsiteY0" fmla="*/ 504 h 4504899"/>
              <a:gd name="connsiteX1" fmla="*/ 788343 w 7167829"/>
              <a:gd name="connsiteY1" fmla="*/ 351999 h 4504899"/>
              <a:gd name="connsiteX2" fmla="*/ 1503205 w 7167829"/>
              <a:gd name="connsiteY2" fmla="*/ 2561799 h 4504899"/>
              <a:gd name="connsiteX3" fmla="*/ 6333627 w 7167829"/>
              <a:gd name="connsiteY3" fmla="*/ 3501599 h 4504899"/>
              <a:gd name="connsiteX4" fmla="*/ 7163377 w 7167829"/>
              <a:gd name="connsiteY4" fmla="*/ 4458750 h 4504899"/>
              <a:gd name="connsiteX5" fmla="*/ 7167829 w 7167829"/>
              <a:gd name="connsiteY5" fmla="*/ 4504899 h 4504899"/>
              <a:gd name="connsiteX6" fmla="*/ 0 w 7167829"/>
              <a:gd name="connsiteY6" fmla="*/ 4504899 h 4504899"/>
              <a:gd name="connsiteX7" fmla="*/ 0 w 7167829"/>
              <a:gd name="connsiteY7" fmla="*/ 1902 h 4504899"/>
              <a:gd name="connsiteX8" fmla="*/ 1177 w 7167829"/>
              <a:gd name="connsiteY8" fmla="*/ 1757 h 4504899"/>
              <a:gd name="connsiteX9" fmla="*/ 82743 w 7167829"/>
              <a:gd name="connsiteY9" fmla="*/ 504 h 450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67829" h="4504899">
                <a:moveTo>
                  <a:pt x="82743" y="504"/>
                </a:moveTo>
                <a:cubicBezTo>
                  <a:pt x="331541" y="9174"/>
                  <a:pt x="612180" y="129352"/>
                  <a:pt x="788343" y="351999"/>
                </a:cubicBezTo>
                <a:cubicBezTo>
                  <a:pt x="1101521" y="747816"/>
                  <a:pt x="578990" y="2036866"/>
                  <a:pt x="1503205" y="2561799"/>
                </a:cubicBezTo>
                <a:cubicBezTo>
                  <a:pt x="2427419" y="3086732"/>
                  <a:pt x="5388989" y="3110016"/>
                  <a:pt x="6333627" y="3501599"/>
                </a:cubicBezTo>
                <a:cubicBezTo>
                  <a:pt x="6924026" y="3746339"/>
                  <a:pt x="7110853" y="4138253"/>
                  <a:pt x="7163377" y="4458750"/>
                </a:cubicBezTo>
                <a:lnTo>
                  <a:pt x="7167829" y="4504899"/>
                </a:lnTo>
                <a:lnTo>
                  <a:pt x="0" y="4504899"/>
                </a:lnTo>
                <a:lnTo>
                  <a:pt x="0" y="1902"/>
                </a:lnTo>
                <a:lnTo>
                  <a:pt x="1177" y="1757"/>
                </a:lnTo>
                <a:cubicBezTo>
                  <a:pt x="27848" y="-46"/>
                  <a:pt x="55099" y="-459"/>
                  <a:pt x="82743" y="504"/>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sp>
        <p:nvSpPr>
          <p:cNvPr id="9" name="Tam giác Cân 8">
            <a:extLst>
              <a:ext uri="{FF2B5EF4-FFF2-40B4-BE49-F238E27FC236}">
                <a16:creationId xmlns:a16="http://schemas.microsoft.com/office/drawing/2014/main" id="{D4CDD98D-1FE0-0DE9-03DB-641A5AD82273}"/>
              </a:ext>
            </a:extLst>
          </p:cNvPr>
          <p:cNvSpPr/>
          <p:nvPr/>
        </p:nvSpPr>
        <p:spPr>
          <a:xfrm rot="5400000">
            <a:off x="334017" y="1538484"/>
            <a:ext cx="278677" cy="278677"/>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Tam giác Cân 9">
            <a:extLst>
              <a:ext uri="{FF2B5EF4-FFF2-40B4-BE49-F238E27FC236}">
                <a16:creationId xmlns:a16="http://schemas.microsoft.com/office/drawing/2014/main" id="{1BAE5FA7-0C0E-61BB-9AAE-7491135784FC}"/>
              </a:ext>
            </a:extLst>
          </p:cNvPr>
          <p:cNvSpPr/>
          <p:nvPr/>
        </p:nvSpPr>
        <p:spPr>
          <a:xfrm rot="5400000">
            <a:off x="334017" y="3438936"/>
            <a:ext cx="278677" cy="278677"/>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5276824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Nhóm 3">
            <a:extLst>
              <a:ext uri="{FF2B5EF4-FFF2-40B4-BE49-F238E27FC236}">
                <a16:creationId xmlns:a16="http://schemas.microsoft.com/office/drawing/2014/main" id="{82C04291-E69B-A1E6-2132-8CEE6B8B8E68}"/>
              </a:ext>
            </a:extLst>
          </p:cNvPr>
          <p:cNvGrpSpPr/>
          <p:nvPr/>
        </p:nvGrpSpPr>
        <p:grpSpPr>
          <a:xfrm>
            <a:off x="191102" y="951063"/>
            <a:ext cx="278677" cy="3890489"/>
            <a:chOff x="706753" y="1878910"/>
            <a:chExt cx="278677" cy="3890489"/>
          </a:xfrm>
        </p:grpSpPr>
        <p:cxnSp>
          <p:nvCxnSpPr>
            <p:cNvPr id="5" name="Đường nối Thẳng 4">
              <a:extLst>
                <a:ext uri="{FF2B5EF4-FFF2-40B4-BE49-F238E27FC236}">
                  <a16:creationId xmlns:a16="http://schemas.microsoft.com/office/drawing/2014/main" id="{53010CDA-DA38-D9FC-7A11-6D6C678D527C}"/>
                </a:ext>
              </a:extLst>
            </p:cNvPr>
            <p:cNvCxnSpPr>
              <a:cxnSpLocks/>
            </p:cNvCxnSpPr>
            <p:nvPr/>
          </p:nvCxnSpPr>
          <p:spPr>
            <a:xfrm>
              <a:off x="851081" y="1878910"/>
              <a:ext cx="0" cy="3890489"/>
            </a:xfrm>
            <a:prstGeom prst="line">
              <a:avLst/>
            </a:prstGeom>
          </p:spPr>
          <p:style>
            <a:lnRef idx="1">
              <a:schemeClr val="accent2"/>
            </a:lnRef>
            <a:fillRef idx="0">
              <a:schemeClr val="accent2"/>
            </a:fillRef>
            <a:effectRef idx="0">
              <a:schemeClr val="accent2"/>
            </a:effectRef>
            <a:fontRef idx="minor">
              <a:schemeClr val="tx1"/>
            </a:fontRef>
          </p:style>
        </p:cxnSp>
        <p:sp>
          <p:nvSpPr>
            <p:cNvPr id="6" name="TextBox 116">
              <a:extLst>
                <a:ext uri="{FF2B5EF4-FFF2-40B4-BE49-F238E27FC236}">
                  <a16:creationId xmlns:a16="http://schemas.microsoft.com/office/drawing/2014/main" id="{7813F110-99FB-D2F1-F9AB-3DE72570AA2C}"/>
                </a:ext>
              </a:extLst>
            </p:cNvPr>
            <p:cNvSpPr txBox="1"/>
            <p:nvPr/>
          </p:nvSpPr>
          <p:spPr>
            <a:xfrm>
              <a:off x="706753" y="2181572"/>
              <a:ext cx="278677" cy="278677"/>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ID">
                <a:latin typeface="Arial" panose="020B0604020202020204" pitchFamily="34" charset="0"/>
                <a:cs typeface="Arial" panose="020B0604020202020204" pitchFamily="34" charset="0"/>
                <a:sym typeface="Calibri" panose="020F0502020204030204" pitchFamily="34" charset="0"/>
              </a:endParaRPr>
            </a:p>
          </p:txBody>
        </p:sp>
      </p:grpSp>
      <p:sp>
        <p:nvSpPr>
          <p:cNvPr id="17" name="Freeform: Shape 16">
            <a:extLst>
              <a:ext uri="{FF2B5EF4-FFF2-40B4-BE49-F238E27FC236}">
                <a16:creationId xmlns:a16="http://schemas.microsoft.com/office/drawing/2014/main" id="{0A27ABDB-8549-4CFC-8E4E-B98508D1A959}"/>
              </a:ext>
            </a:extLst>
          </p:cNvPr>
          <p:cNvSpPr/>
          <p:nvPr/>
        </p:nvSpPr>
        <p:spPr>
          <a:xfrm rot="10800000">
            <a:off x="7931350" y="0"/>
            <a:ext cx="4260647" cy="4915504"/>
          </a:xfrm>
          <a:custGeom>
            <a:avLst/>
            <a:gdLst>
              <a:gd name="connsiteX0" fmla="*/ 4260647 w 4260647"/>
              <a:gd name="connsiteY0" fmla="*/ 4915504 h 4915504"/>
              <a:gd name="connsiteX1" fmla="*/ 0 w 4260647"/>
              <a:gd name="connsiteY1" fmla="*/ 4915504 h 4915504"/>
              <a:gd name="connsiteX2" fmla="*/ 0 w 4260647"/>
              <a:gd name="connsiteY2" fmla="*/ 2541 h 4915504"/>
              <a:gd name="connsiteX3" fmla="*/ 753 w 4260647"/>
              <a:gd name="connsiteY3" fmla="*/ 2348 h 4915504"/>
              <a:gd name="connsiteX4" fmla="*/ 52945 w 4260647"/>
              <a:gd name="connsiteY4" fmla="*/ 674 h 4915504"/>
              <a:gd name="connsiteX5" fmla="*/ 504441 w 4260647"/>
              <a:gd name="connsiteY5" fmla="*/ 470286 h 4915504"/>
              <a:gd name="connsiteX6" fmla="*/ 961863 w 4260647"/>
              <a:gd name="connsiteY6" fmla="*/ 3422670 h 4915504"/>
              <a:gd name="connsiteX7" fmla="*/ 4052727 w 4260647"/>
              <a:gd name="connsiteY7" fmla="*/ 4678281 h 4915504"/>
              <a:gd name="connsiteX8" fmla="*/ 4182626 w 4260647"/>
              <a:gd name="connsiteY8" fmla="*/ 4809547 h 491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0647" h="4915504">
                <a:moveTo>
                  <a:pt x="4260647" y="4915504"/>
                </a:moveTo>
                <a:lnTo>
                  <a:pt x="0" y="4915504"/>
                </a:lnTo>
                <a:lnTo>
                  <a:pt x="0" y="2541"/>
                </a:lnTo>
                <a:lnTo>
                  <a:pt x="753" y="2348"/>
                </a:lnTo>
                <a:cubicBezTo>
                  <a:pt x="17819" y="-62"/>
                  <a:pt x="35256" y="-613"/>
                  <a:pt x="52945" y="674"/>
                </a:cubicBezTo>
                <a:cubicBezTo>
                  <a:pt x="212145" y="12257"/>
                  <a:pt x="391718" y="172820"/>
                  <a:pt x="504441" y="470286"/>
                </a:cubicBezTo>
                <a:cubicBezTo>
                  <a:pt x="704835" y="999113"/>
                  <a:pt x="370481" y="2721338"/>
                  <a:pt x="961863" y="3422670"/>
                </a:cubicBezTo>
                <a:cubicBezTo>
                  <a:pt x="1553243" y="4124002"/>
                  <a:pt x="3448277" y="4155110"/>
                  <a:pt x="4052727" y="4678281"/>
                </a:cubicBezTo>
                <a:cubicBezTo>
                  <a:pt x="4099949" y="4719154"/>
                  <a:pt x="4143137" y="4763099"/>
                  <a:pt x="4182626" y="4809547"/>
                </a:cubicBezTo>
                <a:close/>
              </a:path>
            </a:pathLst>
          </a:custGeom>
          <a:gradFill>
            <a:gsLst>
              <a:gs pos="10000">
                <a:schemeClr val="bg1">
                  <a:lumMod val="85000"/>
                  <a:alpha val="10000"/>
                </a:schemeClr>
              </a:gs>
              <a:gs pos="100000">
                <a:schemeClr val="bg1">
                  <a:lumMod val="95000"/>
                  <a:alpha val="5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grpSp>
        <p:nvGrpSpPr>
          <p:cNvPr id="8" name="Group 7">
            <a:extLst>
              <a:ext uri="{FF2B5EF4-FFF2-40B4-BE49-F238E27FC236}">
                <a16:creationId xmlns:a16="http://schemas.microsoft.com/office/drawing/2014/main" id="{0B08BBB2-D723-40AF-8467-E62CB87D54D3}"/>
              </a:ext>
            </a:extLst>
          </p:cNvPr>
          <p:cNvGrpSpPr/>
          <p:nvPr/>
        </p:nvGrpSpPr>
        <p:grpSpPr>
          <a:xfrm>
            <a:off x="254725" y="148597"/>
            <a:ext cx="2887976" cy="636477"/>
            <a:chOff x="528412" y="492718"/>
            <a:chExt cx="2887976" cy="636477"/>
          </a:xfrm>
        </p:grpSpPr>
        <p:sp>
          <p:nvSpPr>
            <p:cNvPr id="13" name="TextBox 12">
              <a:extLst>
                <a:ext uri="{FF2B5EF4-FFF2-40B4-BE49-F238E27FC236}">
                  <a16:creationId xmlns:a16="http://schemas.microsoft.com/office/drawing/2014/main" id="{1BDC47C5-632E-4F29-B869-B455C3444DF4}"/>
                </a:ext>
              </a:extLst>
            </p:cNvPr>
            <p:cNvSpPr txBox="1"/>
            <p:nvPr/>
          </p:nvSpPr>
          <p:spPr>
            <a:xfrm>
              <a:off x="533402" y="492718"/>
              <a:ext cx="882648" cy="66082"/>
            </a:xfrm>
            <a:prstGeom prst="roundRect">
              <a:avLst>
                <a:gd name="adj" fmla="val 50000"/>
              </a:avLst>
            </a:pr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US">
                <a:latin typeface="Arial" panose="020B0604020202020204" pitchFamily="34" charset="0"/>
                <a:cs typeface="Arial" panose="020B0604020202020204" pitchFamily="34" charset="0"/>
                <a:sym typeface="Calibri" panose="020F0502020204030204" pitchFamily="34" charset="0"/>
              </a:endParaRPr>
            </a:p>
          </p:txBody>
        </p:sp>
        <p:sp>
          <p:nvSpPr>
            <p:cNvPr id="14" name="TextBox 13">
              <a:extLst>
                <a:ext uri="{FF2B5EF4-FFF2-40B4-BE49-F238E27FC236}">
                  <a16:creationId xmlns:a16="http://schemas.microsoft.com/office/drawing/2014/main" id="{75D937E8-ACE5-44B9-8289-4EA6EFF979B0}"/>
                </a:ext>
              </a:extLst>
            </p:cNvPr>
            <p:cNvSpPr txBox="1"/>
            <p:nvPr/>
          </p:nvSpPr>
          <p:spPr>
            <a:xfrm>
              <a:off x="528412" y="636752"/>
              <a:ext cx="2887976" cy="492443"/>
            </a:xfrm>
            <a:prstGeom prst="rect">
              <a:avLst/>
            </a:prstGeom>
            <a:noFill/>
          </p:spPr>
          <p:txBody>
            <a:bodyPr wrap="square" lIns="0" tIns="0" rIns="0" bIns="0" rtlCol="0" anchor="t">
              <a:spAutoFit/>
            </a:bodyPr>
            <a:lstStyle/>
            <a:p>
              <a:r>
                <a:rPr lang="en-US" sz="3200" b="1">
                  <a:solidFill>
                    <a:schemeClr val="accent1">
                      <a:lumMod val="75000"/>
                    </a:schemeClr>
                  </a:solidFill>
                  <a:latin typeface="Arial" panose="020B0604020202020204" pitchFamily="34" charset="0"/>
                  <a:ea typeface="Segoe UI Black" panose="020B0A02040204020203" pitchFamily="34" charset="0"/>
                  <a:cs typeface="Arial" panose="020B0604020202020204" pitchFamily="34" charset="0"/>
                </a:rPr>
                <a:t>III. ĐIỀU TRỊ</a:t>
              </a:r>
            </a:p>
          </p:txBody>
        </p:sp>
      </p:grpSp>
      <p:grpSp>
        <p:nvGrpSpPr>
          <p:cNvPr id="185" name="Group 184">
            <a:extLst>
              <a:ext uri="{FF2B5EF4-FFF2-40B4-BE49-F238E27FC236}">
                <a16:creationId xmlns:a16="http://schemas.microsoft.com/office/drawing/2014/main" id="{8ED9B3ED-7120-4603-8CCD-E00D81660B0D}"/>
              </a:ext>
            </a:extLst>
          </p:cNvPr>
          <p:cNvGrpSpPr/>
          <p:nvPr/>
        </p:nvGrpSpPr>
        <p:grpSpPr>
          <a:xfrm>
            <a:off x="5502954" y="235306"/>
            <a:ext cx="1165214" cy="931489"/>
            <a:chOff x="10053740" y="592613"/>
            <a:chExt cx="1072349" cy="857252"/>
          </a:xfrm>
        </p:grpSpPr>
        <p:sp>
          <p:nvSpPr>
            <p:cNvPr id="183" name="Freeform: Shape 182">
              <a:extLst>
                <a:ext uri="{FF2B5EF4-FFF2-40B4-BE49-F238E27FC236}">
                  <a16:creationId xmlns:a16="http://schemas.microsoft.com/office/drawing/2014/main" id="{9BD9D4C9-303D-41A4-A402-99D2D79FA1F4}"/>
                </a:ext>
              </a:extLst>
            </p:cNvPr>
            <p:cNvSpPr/>
            <p:nvPr/>
          </p:nvSpPr>
          <p:spPr>
            <a:xfrm>
              <a:off x="10419674" y="890707"/>
              <a:ext cx="706415" cy="559158"/>
            </a:xfrm>
            <a:custGeom>
              <a:avLst/>
              <a:gdLst>
                <a:gd name="connsiteX0" fmla="*/ 177502 w 704333"/>
                <a:gd name="connsiteY0" fmla="*/ 49126 h 580325"/>
                <a:gd name="connsiteX1" fmla="*/ 6052 w 704333"/>
                <a:gd name="connsiteY1" fmla="*/ 426316 h 580325"/>
                <a:gd name="connsiteX2" fmla="*/ 428962 w 704333"/>
                <a:gd name="connsiteY2" fmla="*/ 574906 h 580325"/>
                <a:gd name="connsiteX3" fmla="*/ 703282 w 704333"/>
                <a:gd name="connsiteY3" fmla="*/ 254866 h 580325"/>
                <a:gd name="connsiteX4" fmla="*/ 508972 w 704333"/>
                <a:gd name="connsiteY4" fmla="*/ 71986 h 580325"/>
                <a:gd name="connsiteX5" fmla="*/ 154642 w 704333"/>
                <a:gd name="connsiteY5" fmla="*/ 3406 h 580325"/>
                <a:gd name="connsiteX6" fmla="*/ 177502 w 704333"/>
                <a:gd name="connsiteY6" fmla="*/ 49126 h 580325"/>
                <a:gd name="connsiteX0" fmla="*/ 179584 w 706415"/>
                <a:gd name="connsiteY0" fmla="*/ 27959 h 559158"/>
                <a:gd name="connsiteX1" fmla="*/ 8134 w 706415"/>
                <a:gd name="connsiteY1" fmla="*/ 405149 h 559158"/>
                <a:gd name="connsiteX2" fmla="*/ 431044 w 706415"/>
                <a:gd name="connsiteY2" fmla="*/ 553739 h 559158"/>
                <a:gd name="connsiteX3" fmla="*/ 705364 w 706415"/>
                <a:gd name="connsiteY3" fmla="*/ 233699 h 559158"/>
                <a:gd name="connsiteX4" fmla="*/ 511054 w 706415"/>
                <a:gd name="connsiteY4" fmla="*/ 50819 h 559158"/>
                <a:gd name="connsiteX5" fmla="*/ 179584 w 706415"/>
                <a:gd name="connsiteY5" fmla="*/ 27959 h 55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415" h="559158">
                  <a:moveTo>
                    <a:pt x="179584" y="27959"/>
                  </a:moveTo>
                  <a:cubicBezTo>
                    <a:pt x="95764" y="87014"/>
                    <a:pt x="-33776" y="317519"/>
                    <a:pt x="8134" y="405149"/>
                  </a:cubicBezTo>
                  <a:cubicBezTo>
                    <a:pt x="50044" y="492779"/>
                    <a:pt x="314839" y="582314"/>
                    <a:pt x="431044" y="553739"/>
                  </a:cubicBezTo>
                  <a:cubicBezTo>
                    <a:pt x="547249" y="525164"/>
                    <a:pt x="692029" y="317519"/>
                    <a:pt x="705364" y="233699"/>
                  </a:cubicBezTo>
                  <a:cubicBezTo>
                    <a:pt x="718699" y="149879"/>
                    <a:pt x="602494" y="92729"/>
                    <a:pt x="511054" y="50819"/>
                  </a:cubicBezTo>
                  <a:cubicBezTo>
                    <a:pt x="423424" y="16529"/>
                    <a:pt x="263404" y="-31096"/>
                    <a:pt x="179584" y="27959"/>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sp>
          <p:nvSpPr>
            <p:cNvPr id="184" name="Freeform: Shape 183">
              <a:extLst>
                <a:ext uri="{FF2B5EF4-FFF2-40B4-BE49-F238E27FC236}">
                  <a16:creationId xmlns:a16="http://schemas.microsoft.com/office/drawing/2014/main" id="{FF35A2C7-7F7E-49E8-91F3-9D5BBBDCA451}"/>
                </a:ext>
              </a:extLst>
            </p:cNvPr>
            <p:cNvSpPr/>
            <p:nvPr/>
          </p:nvSpPr>
          <p:spPr>
            <a:xfrm>
              <a:off x="10053740" y="592613"/>
              <a:ext cx="289173" cy="267730"/>
            </a:xfrm>
            <a:custGeom>
              <a:avLst/>
              <a:gdLst>
                <a:gd name="connsiteX0" fmla="*/ 31917 w 289173"/>
                <a:gd name="connsiteY0" fmla="*/ 21108 h 267730"/>
                <a:gd name="connsiteX1" fmla="*/ 22392 w 289173"/>
                <a:gd name="connsiteY1" fmla="*/ 259233 h 267730"/>
                <a:gd name="connsiteX2" fmla="*/ 284330 w 289173"/>
                <a:gd name="connsiteY2" fmla="*/ 197321 h 267730"/>
                <a:gd name="connsiteX3" fmla="*/ 179555 w 289173"/>
                <a:gd name="connsiteY3" fmla="*/ 30633 h 267730"/>
                <a:gd name="connsiteX4" fmla="*/ 31917 w 289173"/>
                <a:gd name="connsiteY4" fmla="*/ 21108 h 267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173" h="267730">
                  <a:moveTo>
                    <a:pt x="31917" y="21108"/>
                  </a:moveTo>
                  <a:cubicBezTo>
                    <a:pt x="5723" y="59208"/>
                    <a:pt x="-19677" y="229864"/>
                    <a:pt x="22392" y="259233"/>
                  </a:cubicBezTo>
                  <a:cubicBezTo>
                    <a:pt x="64461" y="288602"/>
                    <a:pt x="258136" y="235421"/>
                    <a:pt x="284330" y="197321"/>
                  </a:cubicBezTo>
                  <a:cubicBezTo>
                    <a:pt x="310524" y="159221"/>
                    <a:pt x="224005" y="58414"/>
                    <a:pt x="179555" y="30633"/>
                  </a:cubicBezTo>
                  <a:cubicBezTo>
                    <a:pt x="135105" y="2852"/>
                    <a:pt x="58111" y="-16992"/>
                    <a:pt x="31917" y="21108"/>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grpSp>
      <p:sp>
        <p:nvSpPr>
          <p:cNvPr id="3" name="TextBox 3">
            <a:extLst>
              <a:ext uri="{FF2B5EF4-FFF2-40B4-BE49-F238E27FC236}">
                <a16:creationId xmlns:a16="http://schemas.microsoft.com/office/drawing/2014/main" id="{46952FCB-E322-3CE4-E6BA-DA206D17AC4F}"/>
              </a:ext>
            </a:extLst>
          </p:cNvPr>
          <p:cNvSpPr txBox="1"/>
          <p:nvPr/>
        </p:nvSpPr>
        <p:spPr>
          <a:xfrm>
            <a:off x="469780" y="1179909"/>
            <a:ext cx="3769992" cy="5719514"/>
          </a:xfrm>
          <a:prstGeom prst="rect">
            <a:avLst/>
          </a:prstGeom>
          <a:solidFill>
            <a:schemeClr val="bg1">
              <a:lumMod val="95000"/>
              <a:alpha val="50000"/>
            </a:schemeClr>
          </a:solidFill>
        </p:spPr>
        <p:txBody>
          <a:bodyPr wrap="square" rtlCol="0">
            <a:spAutoFit/>
          </a:bodyPr>
          <a:lstStyle/>
          <a:p>
            <a:pPr>
              <a:spcBef>
                <a:spcPts val="1000"/>
              </a:spcBef>
              <a:buClr>
                <a:schemeClr val="bg2">
                  <a:lumMod val="40000"/>
                  <a:lumOff val="60000"/>
                </a:schemeClr>
              </a:buClr>
              <a:buSzPct val="80000"/>
            </a:pPr>
            <a:r>
              <a:rPr lang="en-US" u="sng" dirty="0">
                <a:latin typeface="Arial   (Body)"/>
                <a:ea typeface="+mj-ea"/>
                <a:cs typeface="+mj-cs"/>
              </a:rPr>
              <a:t>2. </a:t>
            </a:r>
            <a:r>
              <a:rPr lang="en-US" u="sng" dirty="0" err="1">
                <a:latin typeface="Arial   (Body)"/>
                <a:ea typeface="+mj-ea"/>
                <a:cs typeface="+mj-cs"/>
              </a:rPr>
              <a:t>Phẫu</a:t>
            </a:r>
            <a:r>
              <a:rPr lang="en-US" u="sng" dirty="0">
                <a:latin typeface="Arial   (Body)"/>
                <a:ea typeface="+mj-ea"/>
                <a:cs typeface="+mj-cs"/>
              </a:rPr>
              <a:t> </a:t>
            </a:r>
            <a:r>
              <a:rPr lang="en-US" u="sng" dirty="0" err="1">
                <a:latin typeface="Arial   (Body)"/>
                <a:ea typeface="+mj-ea"/>
                <a:cs typeface="+mj-cs"/>
              </a:rPr>
              <a:t>thuật</a:t>
            </a:r>
            <a:r>
              <a:rPr lang="en-US" u="sng" dirty="0">
                <a:latin typeface="Arial   (Body)"/>
                <a:ea typeface="+mj-ea"/>
                <a:cs typeface="+mj-cs"/>
              </a:rPr>
              <a:t> </a:t>
            </a:r>
            <a:r>
              <a:rPr lang="en-US" u="sng" dirty="0" err="1">
                <a:latin typeface="Arial   (Body)"/>
                <a:ea typeface="+mj-ea"/>
                <a:cs typeface="+mj-cs"/>
              </a:rPr>
              <a:t>cắt</a:t>
            </a:r>
            <a:r>
              <a:rPr lang="en-US" u="sng" dirty="0">
                <a:latin typeface="Arial   (Body)"/>
                <a:ea typeface="+mj-ea"/>
                <a:cs typeface="+mj-cs"/>
              </a:rPr>
              <a:t> </a:t>
            </a:r>
            <a:r>
              <a:rPr lang="en-US" u="sng" dirty="0" err="1">
                <a:latin typeface="Arial   (Body)"/>
                <a:ea typeface="+mj-ea"/>
                <a:cs typeface="+mj-cs"/>
              </a:rPr>
              <a:t>khối</a:t>
            </a:r>
            <a:r>
              <a:rPr lang="en-US" u="sng" dirty="0">
                <a:latin typeface="Arial   (Body)"/>
                <a:ea typeface="+mj-ea"/>
                <a:cs typeface="+mj-cs"/>
              </a:rPr>
              <a:t> </a:t>
            </a:r>
            <a:r>
              <a:rPr lang="en-US" u="sng" dirty="0" err="1">
                <a:latin typeface="Arial   (Body)"/>
                <a:ea typeface="+mj-ea"/>
                <a:cs typeface="+mj-cs"/>
              </a:rPr>
              <a:t>tá</a:t>
            </a:r>
            <a:r>
              <a:rPr lang="en-US" u="sng" dirty="0">
                <a:latin typeface="Arial   (Body)"/>
                <a:ea typeface="+mj-ea"/>
                <a:cs typeface="+mj-cs"/>
              </a:rPr>
              <a:t> </a:t>
            </a:r>
            <a:r>
              <a:rPr lang="en-US" u="sng" dirty="0" err="1">
                <a:latin typeface="Arial   (Body)"/>
                <a:ea typeface="+mj-ea"/>
                <a:cs typeface="+mj-cs"/>
              </a:rPr>
              <a:t>tụy</a:t>
            </a:r>
            <a:r>
              <a:rPr lang="en-US" u="sng" dirty="0">
                <a:latin typeface="Arial   (Body)"/>
                <a:ea typeface="+mj-ea"/>
                <a:cs typeface="+mj-cs"/>
              </a:rPr>
              <a:t>:</a:t>
            </a:r>
          </a:p>
          <a:p>
            <a:pPr>
              <a:spcBef>
                <a:spcPts val="1000"/>
              </a:spcBef>
              <a:buClr>
                <a:schemeClr val="bg2">
                  <a:lumMod val="40000"/>
                  <a:lumOff val="60000"/>
                </a:schemeClr>
              </a:buClr>
              <a:buSzPct val="80000"/>
            </a:pPr>
            <a:r>
              <a:rPr lang="vi-VN" dirty="0">
                <a:latin typeface="Arial   (Body)"/>
                <a:ea typeface="+mj-ea"/>
                <a:cs typeface="+mj-cs"/>
              </a:rPr>
              <a:t>	2.3 Phương pháp phẫu thuật:</a:t>
            </a:r>
          </a:p>
          <a:p>
            <a:pPr marL="742950" lvl="1" indent="-285750">
              <a:spcBef>
                <a:spcPts val="1000"/>
              </a:spcBef>
              <a:buClr>
                <a:schemeClr val="bg2">
                  <a:lumMod val="40000"/>
                  <a:lumOff val="60000"/>
                </a:schemeClr>
              </a:buClr>
              <a:buSzPct val="80000"/>
              <a:buFont typeface="Arial" panose="020B0604020202020204" pitchFamily="34" charset="0"/>
              <a:buChar char="•"/>
            </a:pPr>
            <a:r>
              <a:rPr lang="vi-VN" dirty="0">
                <a:latin typeface="Arial   (Body)"/>
                <a:ea typeface="+mj-ea"/>
                <a:cs typeface="+mj-cs"/>
              </a:rPr>
              <a:t>Cắt bỏ phần dưới dạ dày, phần đầu hỗng tràng, cắt túi mật, ông gan chung, phần đầu tuy ngang mức bờ trái tĩnh mạch mạc treo tràng trên. Sau tái lưu thông tiêu hóa bằng nối tụy – hỗng tràng, ống gan chung – hỗng tràng, dạ dày - hỗng tràng. </a:t>
            </a:r>
          </a:p>
          <a:p>
            <a:pPr marL="742950" lvl="1" indent="-285750">
              <a:spcBef>
                <a:spcPts val="1000"/>
              </a:spcBef>
              <a:buClr>
                <a:schemeClr val="bg2">
                  <a:lumMod val="40000"/>
                  <a:lumOff val="60000"/>
                </a:schemeClr>
              </a:buClr>
              <a:buSzPct val="80000"/>
              <a:buFont typeface="Arial" panose="020B0604020202020204" pitchFamily="34" charset="0"/>
              <a:buChar char="•"/>
            </a:pPr>
            <a:r>
              <a:rPr lang="vi-VN" dirty="0">
                <a:latin typeface="Arial   (Body)"/>
                <a:ea typeface="+mj-ea"/>
                <a:cs typeface="+mj-cs"/>
              </a:rPr>
              <a:t>-Mổ mở</a:t>
            </a:r>
          </a:p>
          <a:p>
            <a:pPr marL="742950" lvl="1" indent="-285750">
              <a:spcBef>
                <a:spcPts val="1000"/>
              </a:spcBef>
              <a:buClr>
                <a:schemeClr val="bg2">
                  <a:lumMod val="40000"/>
                  <a:lumOff val="60000"/>
                </a:schemeClr>
              </a:buClr>
              <a:buSzPct val="80000"/>
              <a:buFont typeface="Arial" panose="020B0604020202020204" pitchFamily="34" charset="0"/>
              <a:buChar char="•"/>
            </a:pPr>
            <a:r>
              <a:rPr lang="vi-VN" dirty="0">
                <a:latin typeface="Arial   (Body)"/>
                <a:ea typeface="+mj-ea"/>
                <a:cs typeface="+mj-cs"/>
              </a:rPr>
              <a:t>-Mổ nội soi</a:t>
            </a:r>
          </a:p>
          <a:p>
            <a:pPr marL="742950" lvl="1" indent="-285750">
              <a:spcBef>
                <a:spcPts val="1000"/>
              </a:spcBef>
              <a:buClr>
                <a:schemeClr val="bg2">
                  <a:lumMod val="40000"/>
                  <a:lumOff val="60000"/>
                </a:schemeClr>
              </a:buClr>
              <a:buSzPct val="80000"/>
              <a:buFont typeface="Arial" panose="020B0604020202020204" pitchFamily="34" charset="0"/>
              <a:buChar char="•"/>
            </a:pPr>
            <a:r>
              <a:rPr lang="vi-VN" dirty="0">
                <a:latin typeface="Arial   (Body)"/>
                <a:ea typeface="+mj-ea"/>
                <a:cs typeface="+mj-cs"/>
              </a:rPr>
              <a:t>-Mổ robot</a:t>
            </a:r>
            <a:endParaRPr lang="en-US" dirty="0">
              <a:latin typeface="Arial   (Body)"/>
              <a:ea typeface="+mj-ea"/>
              <a:cs typeface="+mj-cs"/>
            </a:endParaRPr>
          </a:p>
          <a:p>
            <a:pPr lvl="1"/>
            <a:r>
              <a:rPr lang="vi-VN" dirty="0"/>
              <a:t>	</a:t>
            </a:r>
          </a:p>
          <a:p>
            <a:pPr lvl="1"/>
            <a:endParaRPr lang="vi-VN" dirty="0"/>
          </a:p>
          <a:p>
            <a:pPr lvl="1"/>
            <a:endParaRPr lang="vi-VN" dirty="0"/>
          </a:p>
        </p:txBody>
      </p:sp>
      <p:sp>
        <p:nvSpPr>
          <p:cNvPr id="15" name="Freeform: Shape 14">
            <a:extLst>
              <a:ext uri="{FF2B5EF4-FFF2-40B4-BE49-F238E27FC236}">
                <a16:creationId xmlns:a16="http://schemas.microsoft.com/office/drawing/2014/main" id="{ACE311CC-2A7E-4437-A2BA-54D6597BDD16}"/>
              </a:ext>
            </a:extLst>
          </p:cNvPr>
          <p:cNvSpPr/>
          <p:nvPr/>
        </p:nvSpPr>
        <p:spPr>
          <a:xfrm>
            <a:off x="2" y="4404166"/>
            <a:ext cx="3904341" cy="2453834"/>
          </a:xfrm>
          <a:custGeom>
            <a:avLst/>
            <a:gdLst>
              <a:gd name="connsiteX0" fmla="*/ 82743 w 7167829"/>
              <a:gd name="connsiteY0" fmla="*/ 504 h 4504899"/>
              <a:gd name="connsiteX1" fmla="*/ 788343 w 7167829"/>
              <a:gd name="connsiteY1" fmla="*/ 351999 h 4504899"/>
              <a:gd name="connsiteX2" fmla="*/ 1503205 w 7167829"/>
              <a:gd name="connsiteY2" fmla="*/ 2561799 h 4504899"/>
              <a:gd name="connsiteX3" fmla="*/ 6333627 w 7167829"/>
              <a:gd name="connsiteY3" fmla="*/ 3501599 h 4504899"/>
              <a:gd name="connsiteX4" fmla="*/ 7163377 w 7167829"/>
              <a:gd name="connsiteY4" fmla="*/ 4458750 h 4504899"/>
              <a:gd name="connsiteX5" fmla="*/ 7167829 w 7167829"/>
              <a:gd name="connsiteY5" fmla="*/ 4504899 h 4504899"/>
              <a:gd name="connsiteX6" fmla="*/ 0 w 7167829"/>
              <a:gd name="connsiteY6" fmla="*/ 4504899 h 4504899"/>
              <a:gd name="connsiteX7" fmla="*/ 0 w 7167829"/>
              <a:gd name="connsiteY7" fmla="*/ 1902 h 4504899"/>
              <a:gd name="connsiteX8" fmla="*/ 1177 w 7167829"/>
              <a:gd name="connsiteY8" fmla="*/ 1757 h 4504899"/>
              <a:gd name="connsiteX9" fmla="*/ 82743 w 7167829"/>
              <a:gd name="connsiteY9" fmla="*/ 504 h 450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67829" h="4504899">
                <a:moveTo>
                  <a:pt x="82743" y="504"/>
                </a:moveTo>
                <a:cubicBezTo>
                  <a:pt x="331541" y="9174"/>
                  <a:pt x="612180" y="129352"/>
                  <a:pt x="788343" y="351999"/>
                </a:cubicBezTo>
                <a:cubicBezTo>
                  <a:pt x="1101521" y="747816"/>
                  <a:pt x="578990" y="2036866"/>
                  <a:pt x="1503205" y="2561799"/>
                </a:cubicBezTo>
                <a:cubicBezTo>
                  <a:pt x="2427419" y="3086732"/>
                  <a:pt x="5388989" y="3110016"/>
                  <a:pt x="6333627" y="3501599"/>
                </a:cubicBezTo>
                <a:cubicBezTo>
                  <a:pt x="6924026" y="3746339"/>
                  <a:pt x="7110853" y="4138253"/>
                  <a:pt x="7163377" y="4458750"/>
                </a:cubicBezTo>
                <a:lnTo>
                  <a:pt x="7167829" y="4504899"/>
                </a:lnTo>
                <a:lnTo>
                  <a:pt x="0" y="4504899"/>
                </a:lnTo>
                <a:lnTo>
                  <a:pt x="0" y="1902"/>
                </a:lnTo>
                <a:lnTo>
                  <a:pt x="1177" y="1757"/>
                </a:lnTo>
                <a:cubicBezTo>
                  <a:pt x="27848" y="-46"/>
                  <a:pt x="55099" y="-459"/>
                  <a:pt x="82743" y="504"/>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sp>
        <p:nvSpPr>
          <p:cNvPr id="9" name="Tam giác Cân 8">
            <a:extLst>
              <a:ext uri="{FF2B5EF4-FFF2-40B4-BE49-F238E27FC236}">
                <a16:creationId xmlns:a16="http://schemas.microsoft.com/office/drawing/2014/main" id="{B2222512-AD37-5472-994F-2CF10A99380B}"/>
              </a:ext>
            </a:extLst>
          </p:cNvPr>
          <p:cNvSpPr/>
          <p:nvPr/>
        </p:nvSpPr>
        <p:spPr>
          <a:xfrm rot="5400000">
            <a:off x="330440" y="1648560"/>
            <a:ext cx="278677" cy="278677"/>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0" name="sub">
            <a:hlinkClick r:id="" action="ppaction://media"/>
            <a:extLst>
              <a:ext uri="{FF2B5EF4-FFF2-40B4-BE49-F238E27FC236}">
                <a16:creationId xmlns:a16="http://schemas.microsoft.com/office/drawing/2014/main" id="{C5F51B12-5200-EBD9-C8DB-A454E30A0BB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68255" y="965351"/>
            <a:ext cx="7666063" cy="5732628"/>
          </a:xfrm>
          <a:prstGeom prst="rect">
            <a:avLst/>
          </a:prstGeom>
        </p:spPr>
      </p:pic>
    </p:spTree>
    <p:extLst>
      <p:ext uri="{BB962C8B-B14F-4D97-AF65-F5344CB8AC3E}">
        <p14:creationId xmlns:p14="http://schemas.microsoft.com/office/powerpoint/2010/main" val="2584289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85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ACE311CC-2A7E-4437-A2BA-54D6597BDD16}"/>
              </a:ext>
            </a:extLst>
          </p:cNvPr>
          <p:cNvSpPr/>
          <p:nvPr/>
        </p:nvSpPr>
        <p:spPr>
          <a:xfrm>
            <a:off x="2" y="4404166"/>
            <a:ext cx="3904341" cy="2453834"/>
          </a:xfrm>
          <a:custGeom>
            <a:avLst/>
            <a:gdLst>
              <a:gd name="connsiteX0" fmla="*/ 82743 w 7167829"/>
              <a:gd name="connsiteY0" fmla="*/ 504 h 4504899"/>
              <a:gd name="connsiteX1" fmla="*/ 788343 w 7167829"/>
              <a:gd name="connsiteY1" fmla="*/ 351999 h 4504899"/>
              <a:gd name="connsiteX2" fmla="*/ 1503205 w 7167829"/>
              <a:gd name="connsiteY2" fmla="*/ 2561799 h 4504899"/>
              <a:gd name="connsiteX3" fmla="*/ 6333627 w 7167829"/>
              <a:gd name="connsiteY3" fmla="*/ 3501599 h 4504899"/>
              <a:gd name="connsiteX4" fmla="*/ 7163377 w 7167829"/>
              <a:gd name="connsiteY4" fmla="*/ 4458750 h 4504899"/>
              <a:gd name="connsiteX5" fmla="*/ 7167829 w 7167829"/>
              <a:gd name="connsiteY5" fmla="*/ 4504899 h 4504899"/>
              <a:gd name="connsiteX6" fmla="*/ 0 w 7167829"/>
              <a:gd name="connsiteY6" fmla="*/ 4504899 h 4504899"/>
              <a:gd name="connsiteX7" fmla="*/ 0 w 7167829"/>
              <a:gd name="connsiteY7" fmla="*/ 1902 h 4504899"/>
              <a:gd name="connsiteX8" fmla="*/ 1177 w 7167829"/>
              <a:gd name="connsiteY8" fmla="*/ 1757 h 4504899"/>
              <a:gd name="connsiteX9" fmla="*/ 82743 w 7167829"/>
              <a:gd name="connsiteY9" fmla="*/ 504 h 450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67829" h="4504899">
                <a:moveTo>
                  <a:pt x="82743" y="504"/>
                </a:moveTo>
                <a:cubicBezTo>
                  <a:pt x="331541" y="9174"/>
                  <a:pt x="612180" y="129352"/>
                  <a:pt x="788343" y="351999"/>
                </a:cubicBezTo>
                <a:cubicBezTo>
                  <a:pt x="1101521" y="747816"/>
                  <a:pt x="578990" y="2036866"/>
                  <a:pt x="1503205" y="2561799"/>
                </a:cubicBezTo>
                <a:cubicBezTo>
                  <a:pt x="2427419" y="3086732"/>
                  <a:pt x="5388989" y="3110016"/>
                  <a:pt x="6333627" y="3501599"/>
                </a:cubicBezTo>
                <a:cubicBezTo>
                  <a:pt x="6924026" y="3746339"/>
                  <a:pt x="7110853" y="4138253"/>
                  <a:pt x="7163377" y="4458750"/>
                </a:cubicBezTo>
                <a:lnTo>
                  <a:pt x="7167829" y="4504899"/>
                </a:lnTo>
                <a:lnTo>
                  <a:pt x="0" y="4504899"/>
                </a:lnTo>
                <a:lnTo>
                  <a:pt x="0" y="1902"/>
                </a:lnTo>
                <a:lnTo>
                  <a:pt x="1177" y="1757"/>
                </a:lnTo>
                <a:cubicBezTo>
                  <a:pt x="27848" y="-46"/>
                  <a:pt x="55099" y="-459"/>
                  <a:pt x="82743" y="504"/>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sp>
        <p:nvSpPr>
          <p:cNvPr id="17" name="Freeform: Shape 16">
            <a:extLst>
              <a:ext uri="{FF2B5EF4-FFF2-40B4-BE49-F238E27FC236}">
                <a16:creationId xmlns:a16="http://schemas.microsoft.com/office/drawing/2014/main" id="{0A27ABDB-8549-4CFC-8E4E-B98508D1A959}"/>
              </a:ext>
            </a:extLst>
          </p:cNvPr>
          <p:cNvSpPr/>
          <p:nvPr/>
        </p:nvSpPr>
        <p:spPr>
          <a:xfrm rot="10800000">
            <a:off x="7931350" y="0"/>
            <a:ext cx="4260647" cy="4915504"/>
          </a:xfrm>
          <a:custGeom>
            <a:avLst/>
            <a:gdLst>
              <a:gd name="connsiteX0" fmla="*/ 4260647 w 4260647"/>
              <a:gd name="connsiteY0" fmla="*/ 4915504 h 4915504"/>
              <a:gd name="connsiteX1" fmla="*/ 0 w 4260647"/>
              <a:gd name="connsiteY1" fmla="*/ 4915504 h 4915504"/>
              <a:gd name="connsiteX2" fmla="*/ 0 w 4260647"/>
              <a:gd name="connsiteY2" fmla="*/ 2541 h 4915504"/>
              <a:gd name="connsiteX3" fmla="*/ 753 w 4260647"/>
              <a:gd name="connsiteY3" fmla="*/ 2348 h 4915504"/>
              <a:gd name="connsiteX4" fmla="*/ 52945 w 4260647"/>
              <a:gd name="connsiteY4" fmla="*/ 674 h 4915504"/>
              <a:gd name="connsiteX5" fmla="*/ 504441 w 4260647"/>
              <a:gd name="connsiteY5" fmla="*/ 470286 h 4915504"/>
              <a:gd name="connsiteX6" fmla="*/ 961863 w 4260647"/>
              <a:gd name="connsiteY6" fmla="*/ 3422670 h 4915504"/>
              <a:gd name="connsiteX7" fmla="*/ 4052727 w 4260647"/>
              <a:gd name="connsiteY7" fmla="*/ 4678281 h 4915504"/>
              <a:gd name="connsiteX8" fmla="*/ 4182626 w 4260647"/>
              <a:gd name="connsiteY8" fmla="*/ 4809547 h 491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0647" h="4915504">
                <a:moveTo>
                  <a:pt x="4260647" y="4915504"/>
                </a:moveTo>
                <a:lnTo>
                  <a:pt x="0" y="4915504"/>
                </a:lnTo>
                <a:lnTo>
                  <a:pt x="0" y="2541"/>
                </a:lnTo>
                <a:lnTo>
                  <a:pt x="753" y="2348"/>
                </a:lnTo>
                <a:cubicBezTo>
                  <a:pt x="17819" y="-62"/>
                  <a:pt x="35256" y="-613"/>
                  <a:pt x="52945" y="674"/>
                </a:cubicBezTo>
                <a:cubicBezTo>
                  <a:pt x="212145" y="12257"/>
                  <a:pt x="391718" y="172820"/>
                  <a:pt x="504441" y="470286"/>
                </a:cubicBezTo>
                <a:cubicBezTo>
                  <a:pt x="704835" y="999113"/>
                  <a:pt x="370481" y="2721338"/>
                  <a:pt x="961863" y="3422670"/>
                </a:cubicBezTo>
                <a:cubicBezTo>
                  <a:pt x="1553243" y="4124002"/>
                  <a:pt x="3448277" y="4155110"/>
                  <a:pt x="4052727" y="4678281"/>
                </a:cubicBezTo>
                <a:cubicBezTo>
                  <a:pt x="4099949" y="4719154"/>
                  <a:pt x="4143137" y="4763099"/>
                  <a:pt x="4182626" y="4809547"/>
                </a:cubicBezTo>
                <a:close/>
              </a:path>
            </a:pathLst>
          </a:custGeom>
          <a:gradFill>
            <a:gsLst>
              <a:gs pos="10000">
                <a:schemeClr val="bg1">
                  <a:lumMod val="85000"/>
                  <a:alpha val="10000"/>
                </a:schemeClr>
              </a:gs>
              <a:gs pos="100000">
                <a:schemeClr val="bg1">
                  <a:lumMod val="95000"/>
                  <a:alpha val="5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grpSp>
        <p:nvGrpSpPr>
          <p:cNvPr id="8" name="Group 7">
            <a:extLst>
              <a:ext uri="{FF2B5EF4-FFF2-40B4-BE49-F238E27FC236}">
                <a16:creationId xmlns:a16="http://schemas.microsoft.com/office/drawing/2014/main" id="{0B08BBB2-D723-40AF-8467-E62CB87D54D3}"/>
              </a:ext>
            </a:extLst>
          </p:cNvPr>
          <p:cNvGrpSpPr/>
          <p:nvPr/>
        </p:nvGrpSpPr>
        <p:grpSpPr>
          <a:xfrm>
            <a:off x="409224" y="237838"/>
            <a:ext cx="2887976" cy="590655"/>
            <a:chOff x="533402" y="492718"/>
            <a:chExt cx="2887976" cy="590655"/>
          </a:xfrm>
        </p:grpSpPr>
        <p:sp>
          <p:nvSpPr>
            <p:cNvPr id="13" name="TextBox 12">
              <a:extLst>
                <a:ext uri="{FF2B5EF4-FFF2-40B4-BE49-F238E27FC236}">
                  <a16:creationId xmlns:a16="http://schemas.microsoft.com/office/drawing/2014/main" id="{1BDC47C5-632E-4F29-B869-B455C3444DF4}"/>
                </a:ext>
              </a:extLst>
            </p:cNvPr>
            <p:cNvSpPr txBox="1"/>
            <p:nvPr/>
          </p:nvSpPr>
          <p:spPr>
            <a:xfrm>
              <a:off x="533402" y="492718"/>
              <a:ext cx="882648" cy="66082"/>
            </a:xfrm>
            <a:prstGeom prst="roundRect">
              <a:avLst>
                <a:gd name="adj" fmla="val 50000"/>
              </a:avLst>
            </a:pr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US">
                <a:latin typeface="Arial" panose="020B0604020202020204" pitchFamily="34" charset="0"/>
                <a:cs typeface="Arial" panose="020B0604020202020204" pitchFamily="34" charset="0"/>
                <a:sym typeface="Calibri" panose="020F0502020204030204" pitchFamily="34" charset="0"/>
              </a:endParaRPr>
            </a:p>
          </p:txBody>
        </p:sp>
        <p:sp>
          <p:nvSpPr>
            <p:cNvPr id="14" name="TextBox 13">
              <a:extLst>
                <a:ext uri="{FF2B5EF4-FFF2-40B4-BE49-F238E27FC236}">
                  <a16:creationId xmlns:a16="http://schemas.microsoft.com/office/drawing/2014/main" id="{75D937E8-ACE5-44B9-8289-4EA6EFF979B0}"/>
                </a:ext>
              </a:extLst>
            </p:cNvPr>
            <p:cNvSpPr txBox="1"/>
            <p:nvPr/>
          </p:nvSpPr>
          <p:spPr>
            <a:xfrm>
              <a:off x="533402" y="590930"/>
              <a:ext cx="2887976" cy="492443"/>
            </a:xfrm>
            <a:prstGeom prst="rect">
              <a:avLst/>
            </a:prstGeom>
            <a:noFill/>
          </p:spPr>
          <p:txBody>
            <a:bodyPr wrap="square" lIns="0" tIns="0" rIns="0" bIns="0" rtlCol="0" anchor="t">
              <a:spAutoFit/>
            </a:bodyPr>
            <a:lstStyle/>
            <a:p>
              <a:r>
                <a:rPr lang="en-US" sz="3200" b="1">
                  <a:solidFill>
                    <a:schemeClr val="accent1">
                      <a:lumMod val="75000"/>
                    </a:schemeClr>
                  </a:solidFill>
                  <a:latin typeface="Arial" panose="020B0604020202020204" pitchFamily="34" charset="0"/>
                  <a:ea typeface="Segoe UI Black" panose="020B0A02040204020203" pitchFamily="34" charset="0"/>
                  <a:cs typeface="Arial" panose="020B0604020202020204" pitchFamily="34" charset="0"/>
                </a:rPr>
                <a:t>III. ĐIỀU TRỊ</a:t>
              </a:r>
            </a:p>
          </p:txBody>
        </p:sp>
      </p:grpSp>
      <p:grpSp>
        <p:nvGrpSpPr>
          <p:cNvPr id="185" name="Group 184">
            <a:extLst>
              <a:ext uri="{FF2B5EF4-FFF2-40B4-BE49-F238E27FC236}">
                <a16:creationId xmlns:a16="http://schemas.microsoft.com/office/drawing/2014/main" id="{8ED9B3ED-7120-4603-8CCD-E00D81660B0D}"/>
              </a:ext>
            </a:extLst>
          </p:cNvPr>
          <p:cNvGrpSpPr/>
          <p:nvPr/>
        </p:nvGrpSpPr>
        <p:grpSpPr>
          <a:xfrm>
            <a:off x="6656029" y="429837"/>
            <a:ext cx="1165214" cy="931489"/>
            <a:chOff x="10053740" y="592613"/>
            <a:chExt cx="1072349" cy="857252"/>
          </a:xfrm>
        </p:grpSpPr>
        <p:sp>
          <p:nvSpPr>
            <p:cNvPr id="183" name="Freeform: Shape 182">
              <a:extLst>
                <a:ext uri="{FF2B5EF4-FFF2-40B4-BE49-F238E27FC236}">
                  <a16:creationId xmlns:a16="http://schemas.microsoft.com/office/drawing/2014/main" id="{9BD9D4C9-303D-41A4-A402-99D2D79FA1F4}"/>
                </a:ext>
              </a:extLst>
            </p:cNvPr>
            <p:cNvSpPr/>
            <p:nvPr/>
          </p:nvSpPr>
          <p:spPr>
            <a:xfrm>
              <a:off x="10419674" y="890707"/>
              <a:ext cx="706415" cy="559158"/>
            </a:xfrm>
            <a:custGeom>
              <a:avLst/>
              <a:gdLst>
                <a:gd name="connsiteX0" fmla="*/ 177502 w 704333"/>
                <a:gd name="connsiteY0" fmla="*/ 49126 h 580325"/>
                <a:gd name="connsiteX1" fmla="*/ 6052 w 704333"/>
                <a:gd name="connsiteY1" fmla="*/ 426316 h 580325"/>
                <a:gd name="connsiteX2" fmla="*/ 428962 w 704333"/>
                <a:gd name="connsiteY2" fmla="*/ 574906 h 580325"/>
                <a:gd name="connsiteX3" fmla="*/ 703282 w 704333"/>
                <a:gd name="connsiteY3" fmla="*/ 254866 h 580325"/>
                <a:gd name="connsiteX4" fmla="*/ 508972 w 704333"/>
                <a:gd name="connsiteY4" fmla="*/ 71986 h 580325"/>
                <a:gd name="connsiteX5" fmla="*/ 154642 w 704333"/>
                <a:gd name="connsiteY5" fmla="*/ 3406 h 580325"/>
                <a:gd name="connsiteX6" fmla="*/ 177502 w 704333"/>
                <a:gd name="connsiteY6" fmla="*/ 49126 h 580325"/>
                <a:gd name="connsiteX0" fmla="*/ 179584 w 706415"/>
                <a:gd name="connsiteY0" fmla="*/ 27959 h 559158"/>
                <a:gd name="connsiteX1" fmla="*/ 8134 w 706415"/>
                <a:gd name="connsiteY1" fmla="*/ 405149 h 559158"/>
                <a:gd name="connsiteX2" fmla="*/ 431044 w 706415"/>
                <a:gd name="connsiteY2" fmla="*/ 553739 h 559158"/>
                <a:gd name="connsiteX3" fmla="*/ 705364 w 706415"/>
                <a:gd name="connsiteY3" fmla="*/ 233699 h 559158"/>
                <a:gd name="connsiteX4" fmla="*/ 511054 w 706415"/>
                <a:gd name="connsiteY4" fmla="*/ 50819 h 559158"/>
                <a:gd name="connsiteX5" fmla="*/ 179584 w 706415"/>
                <a:gd name="connsiteY5" fmla="*/ 27959 h 55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415" h="559158">
                  <a:moveTo>
                    <a:pt x="179584" y="27959"/>
                  </a:moveTo>
                  <a:cubicBezTo>
                    <a:pt x="95764" y="87014"/>
                    <a:pt x="-33776" y="317519"/>
                    <a:pt x="8134" y="405149"/>
                  </a:cubicBezTo>
                  <a:cubicBezTo>
                    <a:pt x="50044" y="492779"/>
                    <a:pt x="314839" y="582314"/>
                    <a:pt x="431044" y="553739"/>
                  </a:cubicBezTo>
                  <a:cubicBezTo>
                    <a:pt x="547249" y="525164"/>
                    <a:pt x="692029" y="317519"/>
                    <a:pt x="705364" y="233699"/>
                  </a:cubicBezTo>
                  <a:cubicBezTo>
                    <a:pt x="718699" y="149879"/>
                    <a:pt x="602494" y="92729"/>
                    <a:pt x="511054" y="50819"/>
                  </a:cubicBezTo>
                  <a:cubicBezTo>
                    <a:pt x="423424" y="16529"/>
                    <a:pt x="263404" y="-31096"/>
                    <a:pt x="179584" y="27959"/>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sp>
          <p:nvSpPr>
            <p:cNvPr id="184" name="Freeform: Shape 183">
              <a:extLst>
                <a:ext uri="{FF2B5EF4-FFF2-40B4-BE49-F238E27FC236}">
                  <a16:creationId xmlns:a16="http://schemas.microsoft.com/office/drawing/2014/main" id="{FF35A2C7-7F7E-49E8-91F3-9D5BBBDCA451}"/>
                </a:ext>
              </a:extLst>
            </p:cNvPr>
            <p:cNvSpPr/>
            <p:nvPr/>
          </p:nvSpPr>
          <p:spPr>
            <a:xfrm>
              <a:off x="10053740" y="592613"/>
              <a:ext cx="289173" cy="267730"/>
            </a:xfrm>
            <a:custGeom>
              <a:avLst/>
              <a:gdLst>
                <a:gd name="connsiteX0" fmla="*/ 31917 w 289173"/>
                <a:gd name="connsiteY0" fmla="*/ 21108 h 267730"/>
                <a:gd name="connsiteX1" fmla="*/ 22392 w 289173"/>
                <a:gd name="connsiteY1" fmla="*/ 259233 h 267730"/>
                <a:gd name="connsiteX2" fmla="*/ 284330 w 289173"/>
                <a:gd name="connsiteY2" fmla="*/ 197321 h 267730"/>
                <a:gd name="connsiteX3" fmla="*/ 179555 w 289173"/>
                <a:gd name="connsiteY3" fmla="*/ 30633 h 267730"/>
                <a:gd name="connsiteX4" fmla="*/ 31917 w 289173"/>
                <a:gd name="connsiteY4" fmla="*/ 21108 h 267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173" h="267730">
                  <a:moveTo>
                    <a:pt x="31917" y="21108"/>
                  </a:moveTo>
                  <a:cubicBezTo>
                    <a:pt x="5723" y="59208"/>
                    <a:pt x="-19677" y="229864"/>
                    <a:pt x="22392" y="259233"/>
                  </a:cubicBezTo>
                  <a:cubicBezTo>
                    <a:pt x="64461" y="288602"/>
                    <a:pt x="258136" y="235421"/>
                    <a:pt x="284330" y="197321"/>
                  </a:cubicBezTo>
                  <a:cubicBezTo>
                    <a:pt x="310524" y="159221"/>
                    <a:pt x="224005" y="58414"/>
                    <a:pt x="179555" y="30633"/>
                  </a:cubicBezTo>
                  <a:cubicBezTo>
                    <a:pt x="135105" y="2852"/>
                    <a:pt x="58111" y="-16992"/>
                    <a:pt x="31917" y="21108"/>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grpSp>
      <p:pic>
        <p:nvPicPr>
          <p:cNvPr id="3" name="Picture 2" descr="A picture containing text&#10;&#10;Description automatically generated">
            <a:extLst>
              <a:ext uri="{FF2B5EF4-FFF2-40B4-BE49-F238E27FC236}">
                <a16:creationId xmlns:a16="http://schemas.microsoft.com/office/drawing/2014/main" id="{7833F102-6B85-C06C-F9BC-02878BCA3002}"/>
              </a:ext>
            </a:extLst>
          </p:cNvPr>
          <p:cNvPicPr>
            <a:picLocks noChangeAspect="1"/>
          </p:cNvPicPr>
          <p:nvPr/>
        </p:nvPicPr>
        <p:blipFill>
          <a:blip r:embed="rId3"/>
          <a:stretch>
            <a:fillRect/>
          </a:stretch>
        </p:blipFill>
        <p:spPr>
          <a:xfrm>
            <a:off x="669070" y="828493"/>
            <a:ext cx="5256259" cy="5557912"/>
          </a:xfrm>
          <a:prstGeom prst="rect">
            <a:avLst/>
          </a:prstGeom>
        </p:spPr>
      </p:pic>
      <p:pic>
        <p:nvPicPr>
          <p:cNvPr id="7" name="Picture 3" descr="Diagram&#10;&#10;Description automatically generated">
            <a:extLst>
              <a:ext uri="{FF2B5EF4-FFF2-40B4-BE49-F238E27FC236}">
                <a16:creationId xmlns:a16="http://schemas.microsoft.com/office/drawing/2014/main" id="{5A80ECEA-000F-81FA-372B-3CFB20146630}"/>
              </a:ext>
            </a:extLst>
          </p:cNvPr>
          <p:cNvPicPr>
            <a:picLocks noChangeAspect="1"/>
          </p:cNvPicPr>
          <p:nvPr/>
        </p:nvPicPr>
        <p:blipFill>
          <a:blip r:embed="rId4"/>
          <a:stretch>
            <a:fillRect/>
          </a:stretch>
        </p:blipFill>
        <p:spPr>
          <a:xfrm>
            <a:off x="5910364" y="2045198"/>
            <a:ext cx="6050315" cy="3875158"/>
          </a:xfrm>
          <a:prstGeom prst="rect">
            <a:avLst/>
          </a:prstGeom>
        </p:spPr>
      </p:pic>
    </p:spTree>
    <p:extLst>
      <p:ext uri="{BB962C8B-B14F-4D97-AF65-F5344CB8AC3E}">
        <p14:creationId xmlns:p14="http://schemas.microsoft.com/office/powerpoint/2010/main" val="42906293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ACE311CC-2A7E-4437-A2BA-54D6597BDD16}"/>
              </a:ext>
            </a:extLst>
          </p:cNvPr>
          <p:cNvSpPr/>
          <p:nvPr/>
        </p:nvSpPr>
        <p:spPr>
          <a:xfrm>
            <a:off x="2" y="4404166"/>
            <a:ext cx="3904341" cy="2453834"/>
          </a:xfrm>
          <a:custGeom>
            <a:avLst/>
            <a:gdLst>
              <a:gd name="connsiteX0" fmla="*/ 82743 w 7167829"/>
              <a:gd name="connsiteY0" fmla="*/ 504 h 4504899"/>
              <a:gd name="connsiteX1" fmla="*/ 788343 w 7167829"/>
              <a:gd name="connsiteY1" fmla="*/ 351999 h 4504899"/>
              <a:gd name="connsiteX2" fmla="*/ 1503205 w 7167829"/>
              <a:gd name="connsiteY2" fmla="*/ 2561799 h 4504899"/>
              <a:gd name="connsiteX3" fmla="*/ 6333627 w 7167829"/>
              <a:gd name="connsiteY3" fmla="*/ 3501599 h 4504899"/>
              <a:gd name="connsiteX4" fmla="*/ 7163377 w 7167829"/>
              <a:gd name="connsiteY4" fmla="*/ 4458750 h 4504899"/>
              <a:gd name="connsiteX5" fmla="*/ 7167829 w 7167829"/>
              <a:gd name="connsiteY5" fmla="*/ 4504899 h 4504899"/>
              <a:gd name="connsiteX6" fmla="*/ 0 w 7167829"/>
              <a:gd name="connsiteY6" fmla="*/ 4504899 h 4504899"/>
              <a:gd name="connsiteX7" fmla="*/ 0 w 7167829"/>
              <a:gd name="connsiteY7" fmla="*/ 1902 h 4504899"/>
              <a:gd name="connsiteX8" fmla="*/ 1177 w 7167829"/>
              <a:gd name="connsiteY8" fmla="*/ 1757 h 4504899"/>
              <a:gd name="connsiteX9" fmla="*/ 82743 w 7167829"/>
              <a:gd name="connsiteY9" fmla="*/ 504 h 450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67829" h="4504899">
                <a:moveTo>
                  <a:pt x="82743" y="504"/>
                </a:moveTo>
                <a:cubicBezTo>
                  <a:pt x="331541" y="9174"/>
                  <a:pt x="612180" y="129352"/>
                  <a:pt x="788343" y="351999"/>
                </a:cubicBezTo>
                <a:cubicBezTo>
                  <a:pt x="1101521" y="747816"/>
                  <a:pt x="578990" y="2036866"/>
                  <a:pt x="1503205" y="2561799"/>
                </a:cubicBezTo>
                <a:cubicBezTo>
                  <a:pt x="2427419" y="3086732"/>
                  <a:pt x="5388989" y="3110016"/>
                  <a:pt x="6333627" y="3501599"/>
                </a:cubicBezTo>
                <a:cubicBezTo>
                  <a:pt x="6924026" y="3746339"/>
                  <a:pt x="7110853" y="4138253"/>
                  <a:pt x="7163377" y="4458750"/>
                </a:cubicBezTo>
                <a:lnTo>
                  <a:pt x="7167829" y="4504899"/>
                </a:lnTo>
                <a:lnTo>
                  <a:pt x="0" y="4504899"/>
                </a:lnTo>
                <a:lnTo>
                  <a:pt x="0" y="1902"/>
                </a:lnTo>
                <a:lnTo>
                  <a:pt x="1177" y="1757"/>
                </a:lnTo>
                <a:cubicBezTo>
                  <a:pt x="27848" y="-46"/>
                  <a:pt x="55099" y="-459"/>
                  <a:pt x="82743" y="504"/>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sp>
        <p:nvSpPr>
          <p:cNvPr id="17" name="Freeform: Shape 16">
            <a:extLst>
              <a:ext uri="{FF2B5EF4-FFF2-40B4-BE49-F238E27FC236}">
                <a16:creationId xmlns:a16="http://schemas.microsoft.com/office/drawing/2014/main" id="{0A27ABDB-8549-4CFC-8E4E-B98508D1A959}"/>
              </a:ext>
            </a:extLst>
          </p:cNvPr>
          <p:cNvSpPr/>
          <p:nvPr/>
        </p:nvSpPr>
        <p:spPr>
          <a:xfrm rot="10800000">
            <a:off x="7931350" y="0"/>
            <a:ext cx="4260647" cy="4915504"/>
          </a:xfrm>
          <a:custGeom>
            <a:avLst/>
            <a:gdLst>
              <a:gd name="connsiteX0" fmla="*/ 4260647 w 4260647"/>
              <a:gd name="connsiteY0" fmla="*/ 4915504 h 4915504"/>
              <a:gd name="connsiteX1" fmla="*/ 0 w 4260647"/>
              <a:gd name="connsiteY1" fmla="*/ 4915504 h 4915504"/>
              <a:gd name="connsiteX2" fmla="*/ 0 w 4260647"/>
              <a:gd name="connsiteY2" fmla="*/ 2541 h 4915504"/>
              <a:gd name="connsiteX3" fmla="*/ 753 w 4260647"/>
              <a:gd name="connsiteY3" fmla="*/ 2348 h 4915504"/>
              <a:gd name="connsiteX4" fmla="*/ 52945 w 4260647"/>
              <a:gd name="connsiteY4" fmla="*/ 674 h 4915504"/>
              <a:gd name="connsiteX5" fmla="*/ 504441 w 4260647"/>
              <a:gd name="connsiteY5" fmla="*/ 470286 h 4915504"/>
              <a:gd name="connsiteX6" fmla="*/ 961863 w 4260647"/>
              <a:gd name="connsiteY6" fmla="*/ 3422670 h 4915504"/>
              <a:gd name="connsiteX7" fmla="*/ 4052727 w 4260647"/>
              <a:gd name="connsiteY7" fmla="*/ 4678281 h 4915504"/>
              <a:gd name="connsiteX8" fmla="*/ 4182626 w 4260647"/>
              <a:gd name="connsiteY8" fmla="*/ 4809547 h 491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0647" h="4915504">
                <a:moveTo>
                  <a:pt x="4260647" y="4915504"/>
                </a:moveTo>
                <a:lnTo>
                  <a:pt x="0" y="4915504"/>
                </a:lnTo>
                <a:lnTo>
                  <a:pt x="0" y="2541"/>
                </a:lnTo>
                <a:lnTo>
                  <a:pt x="753" y="2348"/>
                </a:lnTo>
                <a:cubicBezTo>
                  <a:pt x="17819" y="-62"/>
                  <a:pt x="35256" y="-613"/>
                  <a:pt x="52945" y="674"/>
                </a:cubicBezTo>
                <a:cubicBezTo>
                  <a:pt x="212145" y="12257"/>
                  <a:pt x="391718" y="172820"/>
                  <a:pt x="504441" y="470286"/>
                </a:cubicBezTo>
                <a:cubicBezTo>
                  <a:pt x="704835" y="999113"/>
                  <a:pt x="370481" y="2721338"/>
                  <a:pt x="961863" y="3422670"/>
                </a:cubicBezTo>
                <a:cubicBezTo>
                  <a:pt x="1553243" y="4124002"/>
                  <a:pt x="3448277" y="4155110"/>
                  <a:pt x="4052727" y="4678281"/>
                </a:cubicBezTo>
                <a:cubicBezTo>
                  <a:pt x="4099949" y="4719154"/>
                  <a:pt x="4143137" y="4763099"/>
                  <a:pt x="4182626" y="4809547"/>
                </a:cubicBezTo>
                <a:close/>
              </a:path>
            </a:pathLst>
          </a:custGeom>
          <a:gradFill>
            <a:gsLst>
              <a:gs pos="10000">
                <a:schemeClr val="bg1">
                  <a:lumMod val="85000"/>
                  <a:alpha val="10000"/>
                </a:schemeClr>
              </a:gs>
              <a:gs pos="100000">
                <a:schemeClr val="bg1">
                  <a:lumMod val="95000"/>
                  <a:alpha val="5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grpSp>
        <p:nvGrpSpPr>
          <p:cNvPr id="8" name="Group 7">
            <a:extLst>
              <a:ext uri="{FF2B5EF4-FFF2-40B4-BE49-F238E27FC236}">
                <a16:creationId xmlns:a16="http://schemas.microsoft.com/office/drawing/2014/main" id="{0B08BBB2-D723-40AF-8467-E62CB87D54D3}"/>
              </a:ext>
            </a:extLst>
          </p:cNvPr>
          <p:cNvGrpSpPr/>
          <p:nvPr/>
        </p:nvGrpSpPr>
        <p:grpSpPr>
          <a:xfrm>
            <a:off x="533402" y="492718"/>
            <a:ext cx="2887976" cy="965827"/>
            <a:chOff x="533402" y="492718"/>
            <a:chExt cx="2887976" cy="965827"/>
          </a:xfrm>
        </p:grpSpPr>
        <p:sp>
          <p:nvSpPr>
            <p:cNvPr id="13" name="TextBox 12">
              <a:extLst>
                <a:ext uri="{FF2B5EF4-FFF2-40B4-BE49-F238E27FC236}">
                  <a16:creationId xmlns:a16="http://schemas.microsoft.com/office/drawing/2014/main" id="{1BDC47C5-632E-4F29-B869-B455C3444DF4}"/>
                </a:ext>
              </a:extLst>
            </p:cNvPr>
            <p:cNvSpPr txBox="1"/>
            <p:nvPr/>
          </p:nvSpPr>
          <p:spPr>
            <a:xfrm>
              <a:off x="533402" y="492718"/>
              <a:ext cx="882648" cy="66082"/>
            </a:xfrm>
            <a:prstGeom prst="roundRect">
              <a:avLst>
                <a:gd name="adj" fmla="val 50000"/>
              </a:avLst>
            </a:pr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US">
                <a:latin typeface="Arial" panose="020B0604020202020204" pitchFamily="34" charset="0"/>
                <a:cs typeface="Arial" panose="020B0604020202020204" pitchFamily="34" charset="0"/>
                <a:sym typeface="Calibri" panose="020F0502020204030204" pitchFamily="34" charset="0"/>
              </a:endParaRPr>
            </a:p>
          </p:txBody>
        </p:sp>
        <p:sp>
          <p:nvSpPr>
            <p:cNvPr id="14" name="TextBox 13">
              <a:extLst>
                <a:ext uri="{FF2B5EF4-FFF2-40B4-BE49-F238E27FC236}">
                  <a16:creationId xmlns:a16="http://schemas.microsoft.com/office/drawing/2014/main" id="{75D937E8-ACE5-44B9-8289-4EA6EFF979B0}"/>
                </a:ext>
              </a:extLst>
            </p:cNvPr>
            <p:cNvSpPr txBox="1"/>
            <p:nvPr/>
          </p:nvSpPr>
          <p:spPr>
            <a:xfrm>
              <a:off x="533402" y="966102"/>
              <a:ext cx="2887976" cy="492443"/>
            </a:xfrm>
            <a:prstGeom prst="rect">
              <a:avLst/>
            </a:prstGeom>
            <a:noFill/>
          </p:spPr>
          <p:txBody>
            <a:bodyPr wrap="square" lIns="0" tIns="0" rIns="0" bIns="0" rtlCol="0" anchor="t">
              <a:spAutoFit/>
            </a:bodyPr>
            <a:lstStyle/>
            <a:p>
              <a:r>
                <a:rPr lang="en-US" sz="3200" b="1">
                  <a:solidFill>
                    <a:schemeClr val="accent1">
                      <a:lumMod val="75000"/>
                    </a:schemeClr>
                  </a:solidFill>
                  <a:latin typeface="Arial" panose="020B0604020202020204" pitchFamily="34" charset="0"/>
                  <a:ea typeface="Segoe UI Black" panose="020B0A02040204020203" pitchFamily="34" charset="0"/>
                  <a:cs typeface="Arial" panose="020B0604020202020204" pitchFamily="34" charset="0"/>
                </a:rPr>
                <a:t>III. ĐIỀU TRỊ</a:t>
              </a:r>
            </a:p>
          </p:txBody>
        </p:sp>
      </p:grpSp>
      <p:grpSp>
        <p:nvGrpSpPr>
          <p:cNvPr id="185" name="Group 184">
            <a:extLst>
              <a:ext uri="{FF2B5EF4-FFF2-40B4-BE49-F238E27FC236}">
                <a16:creationId xmlns:a16="http://schemas.microsoft.com/office/drawing/2014/main" id="{8ED9B3ED-7120-4603-8CCD-E00D81660B0D}"/>
              </a:ext>
            </a:extLst>
          </p:cNvPr>
          <p:cNvGrpSpPr/>
          <p:nvPr/>
        </p:nvGrpSpPr>
        <p:grpSpPr>
          <a:xfrm>
            <a:off x="6656029" y="429837"/>
            <a:ext cx="1165214" cy="931489"/>
            <a:chOff x="10053740" y="592613"/>
            <a:chExt cx="1072349" cy="857252"/>
          </a:xfrm>
        </p:grpSpPr>
        <p:sp>
          <p:nvSpPr>
            <p:cNvPr id="183" name="Freeform: Shape 182">
              <a:extLst>
                <a:ext uri="{FF2B5EF4-FFF2-40B4-BE49-F238E27FC236}">
                  <a16:creationId xmlns:a16="http://schemas.microsoft.com/office/drawing/2014/main" id="{9BD9D4C9-303D-41A4-A402-99D2D79FA1F4}"/>
                </a:ext>
              </a:extLst>
            </p:cNvPr>
            <p:cNvSpPr/>
            <p:nvPr/>
          </p:nvSpPr>
          <p:spPr>
            <a:xfrm>
              <a:off x="10419674" y="890707"/>
              <a:ext cx="706415" cy="559158"/>
            </a:xfrm>
            <a:custGeom>
              <a:avLst/>
              <a:gdLst>
                <a:gd name="connsiteX0" fmla="*/ 177502 w 704333"/>
                <a:gd name="connsiteY0" fmla="*/ 49126 h 580325"/>
                <a:gd name="connsiteX1" fmla="*/ 6052 w 704333"/>
                <a:gd name="connsiteY1" fmla="*/ 426316 h 580325"/>
                <a:gd name="connsiteX2" fmla="*/ 428962 w 704333"/>
                <a:gd name="connsiteY2" fmla="*/ 574906 h 580325"/>
                <a:gd name="connsiteX3" fmla="*/ 703282 w 704333"/>
                <a:gd name="connsiteY3" fmla="*/ 254866 h 580325"/>
                <a:gd name="connsiteX4" fmla="*/ 508972 w 704333"/>
                <a:gd name="connsiteY4" fmla="*/ 71986 h 580325"/>
                <a:gd name="connsiteX5" fmla="*/ 154642 w 704333"/>
                <a:gd name="connsiteY5" fmla="*/ 3406 h 580325"/>
                <a:gd name="connsiteX6" fmla="*/ 177502 w 704333"/>
                <a:gd name="connsiteY6" fmla="*/ 49126 h 580325"/>
                <a:gd name="connsiteX0" fmla="*/ 179584 w 706415"/>
                <a:gd name="connsiteY0" fmla="*/ 27959 h 559158"/>
                <a:gd name="connsiteX1" fmla="*/ 8134 w 706415"/>
                <a:gd name="connsiteY1" fmla="*/ 405149 h 559158"/>
                <a:gd name="connsiteX2" fmla="*/ 431044 w 706415"/>
                <a:gd name="connsiteY2" fmla="*/ 553739 h 559158"/>
                <a:gd name="connsiteX3" fmla="*/ 705364 w 706415"/>
                <a:gd name="connsiteY3" fmla="*/ 233699 h 559158"/>
                <a:gd name="connsiteX4" fmla="*/ 511054 w 706415"/>
                <a:gd name="connsiteY4" fmla="*/ 50819 h 559158"/>
                <a:gd name="connsiteX5" fmla="*/ 179584 w 706415"/>
                <a:gd name="connsiteY5" fmla="*/ 27959 h 55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415" h="559158">
                  <a:moveTo>
                    <a:pt x="179584" y="27959"/>
                  </a:moveTo>
                  <a:cubicBezTo>
                    <a:pt x="95764" y="87014"/>
                    <a:pt x="-33776" y="317519"/>
                    <a:pt x="8134" y="405149"/>
                  </a:cubicBezTo>
                  <a:cubicBezTo>
                    <a:pt x="50044" y="492779"/>
                    <a:pt x="314839" y="582314"/>
                    <a:pt x="431044" y="553739"/>
                  </a:cubicBezTo>
                  <a:cubicBezTo>
                    <a:pt x="547249" y="525164"/>
                    <a:pt x="692029" y="317519"/>
                    <a:pt x="705364" y="233699"/>
                  </a:cubicBezTo>
                  <a:cubicBezTo>
                    <a:pt x="718699" y="149879"/>
                    <a:pt x="602494" y="92729"/>
                    <a:pt x="511054" y="50819"/>
                  </a:cubicBezTo>
                  <a:cubicBezTo>
                    <a:pt x="423424" y="16529"/>
                    <a:pt x="263404" y="-31096"/>
                    <a:pt x="179584" y="27959"/>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sp>
          <p:nvSpPr>
            <p:cNvPr id="184" name="Freeform: Shape 183">
              <a:extLst>
                <a:ext uri="{FF2B5EF4-FFF2-40B4-BE49-F238E27FC236}">
                  <a16:creationId xmlns:a16="http://schemas.microsoft.com/office/drawing/2014/main" id="{FF35A2C7-7F7E-49E8-91F3-9D5BBBDCA451}"/>
                </a:ext>
              </a:extLst>
            </p:cNvPr>
            <p:cNvSpPr/>
            <p:nvPr/>
          </p:nvSpPr>
          <p:spPr>
            <a:xfrm>
              <a:off x="10053740" y="592613"/>
              <a:ext cx="289173" cy="267730"/>
            </a:xfrm>
            <a:custGeom>
              <a:avLst/>
              <a:gdLst>
                <a:gd name="connsiteX0" fmla="*/ 31917 w 289173"/>
                <a:gd name="connsiteY0" fmla="*/ 21108 h 267730"/>
                <a:gd name="connsiteX1" fmla="*/ 22392 w 289173"/>
                <a:gd name="connsiteY1" fmla="*/ 259233 h 267730"/>
                <a:gd name="connsiteX2" fmla="*/ 284330 w 289173"/>
                <a:gd name="connsiteY2" fmla="*/ 197321 h 267730"/>
                <a:gd name="connsiteX3" fmla="*/ 179555 w 289173"/>
                <a:gd name="connsiteY3" fmla="*/ 30633 h 267730"/>
                <a:gd name="connsiteX4" fmla="*/ 31917 w 289173"/>
                <a:gd name="connsiteY4" fmla="*/ 21108 h 267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173" h="267730">
                  <a:moveTo>
                    <a:pt x="31917" y="21108"/>
                  </a:moveTo>
                  <a:cubicBezTo>
                    <a:pt x="5723" y="59208"/>
                    <a:pt x="-19677" y="229864"/>
                    <a:pt x="22392" y="259233"/>
                  </a:cubicBezTo>
                  <a:cubicBezTo>
                    <a:pt x="64461" y="288602"/>
                    <a:pt x="258136" y="235421"/>
                    <a:pt x="284330" y="197321"/>
                  </a:cubicBezTo>
                  <a:cubicBezTo>
                    <a:pt x="310524" y="159221"/>
                    <a:pt x="224005" y="58414"/>
                    <a:pt x="179555" y="30633"/>
                  </a:cubicBezTo>
                  <a:cubicBezTo>
                    <a:pt x="135105" y="2852"/>
                    <a:pt x="58111" y="-16992"/>
                    <a:pt x="31917" y="21108"/>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grpSp>
      <p:sp>
        <p:nvSpPr>
          <p:cNvPr id="2" name="Hộp Văn bản 1">
            <a:extLst>
              <a:ext uri="{FF2B5EF4-FFF2-40B4-BE49-F238E27FC236}">
                <a16:creationId xmlns:a16="http://schemas.microsoft.com/office/drawing/2014/main" id="{181BF466-675B-4C91-E945-C6343C6128B9}"/>
              </a:ext>
            </a:extLst>
          </p:cNvPr>
          <p:cNvSpPr txBox="1"/>
          <p:nvPr/>
        </p:nvSpPr>
        <p:spPr>
          <a:xfrm>
            <a:off x="2108764" y="1818347"/>
            <a:ext cx="7520657" cy="3901837"/>
          </a:xfrm>
          <a:prstGeom prst="rect">
            <a:avLst/>
          </a:prstGeom>
          <a:gradFill flip="none" rotWithShape="0">
            <a:gsLst>
              <a:gs pos="10000">
                <a:schemeClr val="bg1">
                  <a:lumMod val="85000"/>
                  <a:alpha val="13000"/>
                </a:schemeClr>
              </a:gs>
              <a:gs pos="100000">
                <a:schemeClr val="bg1">
                  <a:lumMod val="95000"/>
                  <a:alpha val="50000"/>
                </a:schemeClr>
              </a:gs>
            </a:gsLst>
            <a:lin ang="2700000" scaled="0"/>
            <a:tileRect/>
          </a:gradFill>
        </p:spPr>
        <p:txBody>
          <a:bodyPr wrap="square" rtlCol="0">
            <a:spAutoFit/>
          </a:bodyPr>
          <a:lstStyle/>
          <a:p>
            <a:pPr>
              <a:lnSpc>
                <a:spcPct val="150000"/>
              </a:lnSpc>
            </a:pPr>
            <a:r>
              <a:rPr lang="vi-VN" sz="2400">
                <a:latin typeface="Arial" panose="020B0604020202020204" pitchFamily="34" charset="0"/>
                <a:cs typeface="Arial" panose="020B0604020202020204" pitchFamily="34" charset="0"/>
              </a:rPr>
              <a:t>2. Phẫu thuật cắt khối tá tụy:</a:t>
            </a:r>
            <a:r>
              <a:rPr lang="en-US" sz="2400">
                <a:latin typeface="Arial" panose="020B0604020202020204" pitchFamily="34" charset="0"/>
                <a:cs typeface="Arial" panose="020B0604020202020204" pitchFamily="34" charset="0"/>
              </a:rPr>
              <a:t> </a:t>
            </a:r>
            <a:endParaRPr lang="vi-VN" sz="2400">
              <a:latin typeface="Arial" panose="020B0604020202020204" pitchFamily="34" charset="0"/>
              <a:cs typeface="Arial" panose="020B0604020202020204" pitchFamily="34" charset="0"/>
            </a:endParaRPr>
          </a:p>
          <a:p>
            <a:pPr>
              <a:lnSpc>
                <a:spcPct val="150000"/>
              </a:lnSpc>
            </a:pPr>
            <a:r>
              <a:rPr lang="vi-VN" sz="2400">
                <a:latin typeface="Arial" panose="020B0604020202020204" pitchFamily="34" charset="0"/>
                <a:cs typeface="Arial" panose="020B0604020202020204" pitchFamily="34" charset="0"/>
              </a:rPr>
              <a:t>	2.4 </a:t>
            </a:r>
            <a:r>
              <a:rPr lang="en-US" sz="2400">
                <a:latin typeface="Arial" panose="020B0604020202020204" pitchFamily="34" charset="0"/>
                <a:cs typeface="Arial" panose="020B0604020202020204" pitchFamily="34" charset="0"/>
              </a:rPr>
              <a:t>Hóa mô miễn dịch sau mổ</a:t>
            </a:r>
          </a:p>
          <a:p>
            <a:pPr lvl="2">
              <a:lnSpc>
                <a:spcPct val="150000"/>
              </a:lnSpc>
            </a:pPr>
            <a:r>
              <a:rPr lang="en-US" sz="2400">
                <a:latin typeface="Arial" panose="020B0604020202020204" pitchFamily="34" charset="0"/>
                <a:cs typeface="Arial" panose="020B0604020202020204" pitchFamily="34" charset="0"/>
              </a:rPr>
              <a:t>Mục đích: hỗ trợ điều trị hóa trị bổ trợ sau mổ</a:t>
            </a:r>
          </a:p>
          <a:p>
            <a:pPr lvl="2">
              <a:lnSpc>
                <a:spcPct val="150000"/>
              </a:lnSpc>
            </a:pPr>
            <a:r>
              <a:rPr lang="en-US" sz="2400">
                <a:latin typeface="Arial" panose="020B0604020202020204" pitchFamily="34" charset="0"/>
                <a:cs typeface="Arial" panose="020B0604020202020204" pitchFamily="34" charset="0"/>
              </a:rPr>
              <a:t>Các marker:</a:t>
            </a:r>
          </a:p>
          <a:p>
            <a:pPr marL="1200150" lvl="2" indent="-285750">
              <a:lnSpc>
                <a:spcPct val="150000"/>
              </a:lnSpc>
              <a:buFont typeface="Arial" panose="020B0604020202020204" pitchFamily="34" charset="0"/>
              <a:buChar char="•"/>
            </a:pPr>
            <a:r>
              <a:rPr lang="en-US" sz="2400">
                <a:latin typeface="Arial" panose="020B0604020202020204" pitchFamily="34" charset="0"/>
                <a:cs typeface="Arial" panose="020B0604020202020204" pitchFamily="34" charset="0"/>
              </a:rPr>
              <a:t>CK17</a:t>
            </a:r>
            <a:r>
              <a:rPr lang="vi-VN" sz="2400">
                <a:latin typeface="Arial" panose="020B0604020202020204" pitchFamily="34" charset="0"/>
                <a:cs typeface="Arial" panose="020B0604020202020204" pitchFamily="34" charset="0"/>
              </a:rPr>
              <a:t> và MUC1. </a:t>
            </a:r>
            <a:endParaRPr lang="en-US" sz="2400">
              <a:latin typeface="Arial" panose="020B0604020202020204" pitchFamily="34" charset="0"/>
              <a:cs typeface="Arial" panose="020B0604020202020204" pitchFamily="34" charset="0"/>
            </a:endParaRPr>
          </a:p>
          <a:p>
            <a:pPr marL="1200150" lvl="2" indent="-285750">
              <a:lnSpc>
                <a:spcPct val="150000"/>
              </a:lnSpc>
              <a:buFont typeface="Arial" panose="020B0604020202020204" pitchFamily="34" charset="0"/>
              <a:buChar char="•"/>
            </a:pPr>
            <a:r>
              <a:rPr lang="vi-VN" sz="2400">
                <a:latin typeface="Arial" panose="020B0604020202020204" pitchFamily="34" charset="0"/>
                <a:cs typeface="Arial" panose="020B0604020202020204" pitchFamily="34" charset="0"/>
              </a:rPr>
              <a:t>MUC2.</a:t>
            </a:r>
            <a:endParaRPr lang="en-US" sz="2400">
              <a:latin typeface="Arial" panose="020B0604020202020204" pitchFamily="34" charset="0"/>
              <a:cs typeface="Arial" panose="020B0604020202020204" pitchFamily="34" charset="0"/>
            </a:endParaRPr>
          </a:p>
          <a:p>
            <a:pPr marL="1200150" lvl="2" indent="-285750">
              <a:lnSpc>
                <a:spcPct val="150000"/>
              </a:lnSpc>
              <a:buFont typeface="Arial" panose="020B0604020202020204" pitchFamily="34" charset="0"/>
              <a:buChar char="•"/>
            </a:pPr>
            <a:r>
              <a:rPr lang="en-US" sz="2400">
                <a:latin typeface="Arial" panose="020B0604020202020204" pitchFamily="34" charset="0"/>
                <a:cs typeface="Arial" panose="020B0604020202020204" pitchFamily="34" charset="0"/>
              </a:rPr>
              <a:t>CDX2.</a:t>
            </a:r>
          </a:p>
        </p:txBody>
      </p:sp>
      <p:grpSp>
        <p:nvGrpSpPr>
          <p:cNvPr id="4" name="Nhóm 3">
            <a:extLst>
              <a:ext uri="{FF2B5EF4-FFF2-40B4-BE49-F238E27FC236}">
                <a16:creationId xmlns:a16="http://schemas.microsoft.com/office/drawing/2014/main" id="{82C04291-E69B-A1E6-2132-8CEE6B8B8E68}"/>
              </a:ext>
            </a:extLst>
          </p:cNvPr>
          <p:cNvGrpSpPr/>
          <p:nvPr/>
        </p:nvGrpSpPr>
        <p:grpSpPr>
          <a:xfrm>
            <a:off x="1635695" y="1740594"/>
            <a:ext cx="278677" cy="3890489"/>
            <a:chOff x="706753" y="1878910"/>
            <a:chExt cx="278677" cy="3890489"/>
          </a:xfrm>
        </p:grpSpPr>
        <p:cxnSp>
          <p:nvCxnSpPr>
            <p:cNvPr id="5" name="Đường nối Thẳng 4">
              <a:extLst>
                <a:ext uri="{FF2B5EF4-FFF2-40B4-BE49-F238E27FC236}">
                  <a16:creationId xmlns:a16="http://schemas.microsoft.com/office/drawing/2014/main" id="{53010CDA-DA38-D9FC-7A11-6D6C678D527C}"/>
                </a:ext>
              </a:extLst>
            </p:cNvPr>
            <p:cNvCxnSpPr>
              <a:cxnSpLocks/>
            </p:cNvCxnSpPr>
            <p:nvPr/>
          </p:nvCxnSpPr>
          <p:spPr>
            <a:xfrm>
              <a:off x="851081" y="1878910"/>
              <a:ext cx="0" cy="3890489"/>
            </a:xfrm>
            <a:prstGeom prst="line">
              <a:avLst/>
            </a:prstGeom>
          </p:spPr>
          <p:style>
            <a:lnRef idx="1">
              <a:schemeClr val="accent2"/>
            </a:lnRef>
            <a:fillRef idx="0">
              <a:schemeClr val="accent2"/>
            </a:fillRef>
            <a:effectRef idx="0">
              <a:schemeClr val="accent2"/>
            </a:effectRef>
            <a:fontRef idx="minor">
              <a:schemeClr val="tx1"/>
            </a:fontRef>
          </p:style>
        </p:cxnSp>
        <p:sp>
          <p:nvSpPr>
            <p:cNvPr id="6" name="TextBox 116">
              <a:extLst>
                <a:ext uri="{FF2B5EF4-FFF2-40B4-BE49-F238E27FC236}">
                  <a16:creationId xmlns:a16="http://schemas.microsoft.com/office/drawing/2014/main" id="{7813F110-99FB-D2F1-F9AB-3DE72570AA2C}"/>
                </a:ext>
              </a:extLst>
            </p:cNvPr>
            <p:cNvSpPr txBox="1"/>
            <p:nvPr/>
          </p:nvSpPr>
          <p:spPr>
            <a:xfrm>
              <a:off x="706753" y="2181572"/>
              <a:ext cx="278677" cy="278677"/>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ID">
                <a:latin typeface="Arial" panose="020B0604020202020204" pitchFamily="34" charset="0"/>
                <a:cs typeface="Arial" panose="020B0604020202020204" pitchFamily="34" charset="0"/>
                <a:sym typeface="Calibri" panose="020F0502020204030204" pitchFamily="34" charset="0"/>
              </a:endParaRPr>
            </a:p>
          </p:txBody>
        </p:sp>
      </p:grpSp>
      <p:sp>
        <p:nvSpPr>
          <p:cNvPr id="3" name="Tam giác Cân 2">
            <a:extLst>
              <a:ext uri="{FF2B5EF4-FFF2-40B4-BE49-F238E27FC236}">
                <a16:creationId xmlns:a16="http://schemas.microsoft.com/office/drawing/2014/main" id="{312F46FB-05E2-7C41-63A5-C464107D8AD2}"/>
              </a:ext>
            </a:extLst>
          </p:cNvPr>
          <p:cNvSpPr/>
          <p:nvPr/>
        </p:nvSpPr>
        <p:spPr>
          <a:xfrm rot="5400000">
            <a:off x="1775033" y="2513340"/>
            <a:ext cx="278677" cy="278677"/>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11901775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
            <a:extLst>
              <a:ext uri="{FF2B5EF4-FFF2-40B4-BE49-F238E27FC236}">
                <a16:creationId xmlns:a16="http://schemas.microsoft.com/office/drawing/2014/main" id="{AF7578C2-7525-F73D-AF49-31910363CE5F}"/>
              </a:ext>
            </a:extLst>
          </p:cNvPr>
          <p:cNvSpPr txBox="1"/>
          <p:nvPr/>
        </p:nvSpPr>
        <p:spPr>
          <a:xfrm>
            <a:off x="2270873" y="1703815"/>
            <a:ext cx="9779403" cy="4651979"/>
          </a:xfrm>
          <a:prstGeom prst="rect">
            <a:avLst/>
          </a:prstGeom>
          <a:solidFill>
            <a:schemeClr val="bg1">
              <a:lumMod val="95000"/>
              <a:alpha val="50000"/>
            </a:schemeClr>
          </a:solidFill>
        </p:spPr>
        <p:txBody>
          <a:bodyPr wrap="square" rtlCol="0">
            <a:spAutoFit/>
          </a:bodyPr>
          <a:lstStyle/>
          <a:p>
            <a:pPr>
              <a:lnSpc>
                <a:spcPct val="150000"/>
              </a:lnSpc>
            </a:pPr>
            <a:r>
              <a:rPr lang="vi-VN" sz="2000" u="sng">
                <a:latin typeface="Arial" panose="020B0604020202020204" pitchFamily="34" charset="0"/>
                <a:cs typeface="Arial" panose="020B0604020202020204" pitchFamily="34" charset="0"/>
              </a:rPr>
              <a:t>2. Phẫu thuật cắt khối tá tụy:</a:t>
            </a:r>
          </a:p>
          <a:p>
            <a:pPr>
              <a:lnSpc>
                <a:spcPct val="150000"/>
              </a:lnSpc>
            </a:pPr>
            <a:r>
              <a:rPr lang="vi-VN" sz="2000">
                <a:latin typeface="Arial" panose="020B0604020202020204" pitchFamily="34" charset="0"/>
                <a:cs typeface="Arial" panose="020B0604020202020204" pitchFamily="34" charset="0"/>
              </a:rPr>
              <a:t>	2.5 Biến chứng sau mổ: </a:t>
            </a:r>
          </a:p>
          <a:p>
            <a:pPr marL="1200150" lvl="2" indent="-285750">
              <a:lnSpc>
                <a:spcPct val="150000"/>
              </a:lnSpc>
              <a:buFont typeface="Arial" panose="020B0604020202020204" pitchFamily="34" charset="0"/>
              <a:buChar char="•"/>
            </a:pPr>
            <a:r>
              <a:rPr lang="vi-VN" sz="2000" b="1">
                <a:latin typeface="Arial" panose="020B0604020202020204" pitchFamily="34" charset="0"/>
                <a:cs typeface="Arial" panose="020B0604020202020204" pitchFamily="34" charset="0"/>
              </a:rPr>
              <a:t>Rò tụy</a:t>
            </a:r>
          </a:p>
          <a:p>
            <a:pPr marL="1200150" lvl="2" indent="-285750">
              <a:lnSpc>
                <a:spcPct val="150000"/>
              </a:lnSpc>
              <a:buFont typeface="Arial" panose="020B0604020202020204" pitchFamily="34" charset="0"/>
              <a:buChar char="•"/>
            </a:pPr>
            <a:r>
              <a:rPr lang="vi-VN" sz="2000">
                <a:latin typeface="Arial" panose="020B0604020202020204" pitchFamily="34" charset="0"/>
                <a:cs typeface="Arial" panose="020B0604020202020204" pitchFamily="34" charset="0"/>
              </a:rPr>
              <a:t>Chậm tống xuất dạ dày</a:t>
            </a:r>
          </a:p>
          <a:p>
            <a:pPr marL="1200150" lvl="2" indent="-285750">
              <a:lnSpc>
                <a:spcPct val="150000"/>
              </a:lnSpc>
              <a:buFont typeface="Arial" panose="020B0604020202020204" pitchFamily="34" charset="0"/>
              <a:buChar char="•"/>
            </a:pPr>
            <a:r>
              <a:rPr lang="vi-VN" sz="2000">
                <a:latin typeface="Arial" panose="020B0604020202020204" pitchFamily="34" charset="0"/>
                <a:cs typeface="Arial" panose="020B0604020202020204" pitchFamily="34" charset="0"/>
              </a:rPr>
              <a:t>Chảy máu sau phẫu thuật</a:t>
            </a:r>
          </a:p>
          <a:p>
            <a:pPr marL="1200150" lvl="2" indent="-285750">
              <a:lnSpc>
                <a:spcPct val="150000"/>
              </a:lnSpc>
              <a:buFont typeface="Arial" panose="020B0604020202020204" pitchFamily="34" charset="0"/>
              <a:buChar char="•"/>
            </a:pPr>
            <a:r>
              <a:rPr lang="vi-VN" sz="2000">
                <a:latin typeface="Arial" panose="020B0604020202020204" pitchFamily="34" charset="0"/>
                <a:cs typeface="Arial" panose="020B0604020202020204" pitchFamily="34" charset="0"/>
              </a:rPr>
              <a:t>Áp xe trong ổ bụng</a:t>
            </a:r>
          </a:p>
          <a:p>
            <a:pPr marL="1200150" lvl="2" indent="-285750">
              <a:lnSpc>
                <a:spcPct val="150000"/>
              </a:lnSpc>
              <a:buFont typeface="Arial" panose="020B0604020202020204" pitchFamily="34" charset="0"/>
              <a:buChar char="•"/>
            </a:pPr>
            <a:r>
              <a:rPr lang="vi-VN" sz="2000">
                <a:latin typeface="Arial" panose="020B0604020202020204" pitchFamily="34" charset="0"/>
                <a:cs typeface="Arial" panose="020B0604020202020204" pitchFamily="34" charset="0"/>
              </a:rPr>
              <a:t>Nhiễm khuẩn vết mổ</a:t>
            </a:r>
          </a:p>
          <a:p>
            <a:pPr marL="1200150" lvl="2" indent="-285750">
              <a:lnSpc>
                <a:spcPct val="150000"/>
              </a:lnSpc>
              <a:buFont typeface="Arial" panose="020B0604020202020204" pitchFamily="34" charset="0"/>
              <a:buChar char="•"/>
            </a:pPr>
            <a:r>
              <a:rPr lang="vi-VN" sz="2000">
                <a:latin typeface="Arial" panose="020B0604020202020204" pitchFamily="34" charset="0"/>
                <a:cs typeface="Arial" panose="020B0604020202020204" pitchFamily="34" charset="0"/>
              </a:rPr>
              <a:t>Rò mật</a:t>
            </a:r>
          </a:p>
          <a:p>
            <a:pPr marL="1200150" lvl="2" indent="-285750">
              <a:lnSpc>
                <a:spcPct val="150000"/>
              </a:lnSpc>
              <a:buFont typeface="Arial" panose="020B0604020202020204" pitchFamily="34" charset="0"/>
              <a:buChar char="•"/>
            </a:pPr>
            <a:r>
              <a:rPr lang="vi-VN" sz="2000">
                <a:latin typeface="Arial" panose="020B0604020202020204" pitchFamily="34" charset="0"/>
                <a:cs typeface="Arial" panose="020B0604020202020204" pitchFamily="34" charset="0"/>
              </a:rPr>
              <a:t>Rò dưỡng cấp.</a:t>
            </a:r>
          </a:p>
          <a:p>
            <a:pPr marL="1200150" lvl="2" indent="-285750">
              <a:lnSpc>
                <a:spcPct val="150000"/>
              </a:lnSpc>
              <a:buFont typeface="Arial" panose="020B0604020202020204" pitchFamily="34" charset="0"/>
              <a:buChar char="•"/>
            </a:pPr>
            <a:r>
              <a:rPr lang="vi-VN" sz="2000" b="1">
                <a:latin typeface="Arial" panose="020B0604020202020204" pitchFamily="34" charset="0"/>
                <a:cs typeface="Arial" panose="020B0604020202020204" pitchFamily="34" charset="0"/>
              </a:rPr>
              <a:t>Đái tháo đường sau phẫu thuật</a:t>
            </a:r>
            <a:r>
              <a:rPr lang="vi-VN" sz="2000">
                <a:latin typeface="Arial" panose="020B0604020202020204" pitchFamily="34" charset="0"/>
                <a:cs typeface="Arial" panose="020B0604020202020204" pitchFamily="34" charset="0"/>
              </a:rPr>
              <a:t>.</a:t>
            </a:r>
            <a:endParaRPr lang="en-ID" sz="2000">
              <a:latin typeface="Arial" panose="020B0604020202020204" pitchFamily="34" charset="0"/>
              <a:cs typeface="Arial" panose="020B0604020202020204" pitchFamily="34" charset="0"/>
            </a:endParaRPr>
          </a:p>
        </p:txBody>
      </p:sp>
      <p:sp>
        <p:nvSpPr>
          <p:cNvPr id="24" name="Freeform: Shape 23">
            <a:extLst>
              <a:ext uri="{FF2B5EF4-FFF2-40B4-BE49-F238E27FC236}">
                <a16:creationId xmlns:a16="http://schemas.microsoft.com/office/drawing/2014/main" id="{8528E6BF-039B-40A0-83F3-061F667D2490}"/>
              </a:ext>
            </a:extLst>
          </p:cNvPr>
          <p:cNvSpPr/>
          <p:nvPr/>
        </p:nvSpPr>
        <p:spPr>
          <a:xfrm>
            <a:off x="7160575" y="0"/>
            <a:ext cx="5031426" cy="6858000"/>
          </a:xfrm>
          <a:custGeom>
            <a:avLst/>
            <a:gdLst>
              <a:gd name="connsiteX0" fmla="*/ 634 w 4115097"/>
              <a:gd name="connsiteY0" fmla="*/ 0 h 6858000"/>
              <a:gd name="connsiteX1" fmla="*/ 4115097 w 4115097"/>
              <a:gd name="connsiteY1" fmla="*/ 0 h 6858000"/>
              <a:gd name="connsiteX2" fmla="*/ 4115097 w 4115097"/>
              <a:gd name="connsiteY2" fmla="*/ 6858000 h 6858000"/>
              <a:gd name="connsiteX3" fmla="*/ 4112397 w 4115097"/>
              <a:gd name="connsiteY3" fmla="*/ 6858000 h 6858000"/>
              <a:gd name="connsiteX4" fmla="*/ 4056649 w 4115097"/>
              <a:gd name="connsiteY4" fmla="*/ 6811547 h 6858000"/>
              <a:gd name="connsiteX5" fmla="*/ 3632497 w 4115097"/>
              <a:gd name="connsiteY5" fmla="*/ 6121400 h 6858000"/>
              <a:gd name="connsiteX6" fmla="*/ 3048297 w 4115097"/>
              <a:gd name="connsiteY6" fmla="*/ 2540000 h 6858000"/>
              <a:gd name="connsiteX7" fmla="*/ 2260897 w 4115097"/>
              <a:gd name="connsiteY7" fmla="*/ 1054100 h 6858000"/>
              <a:gd name="connsiteX8" fmla="*/ 686097 w 4115097"/>
              <a:gd name="connsiteY8" fmla="*/ 736600 h 6858000"/>
              <a:gd name="connsiteX9" fmla="*/ 0 w 4115097"/>
              <a:gd name="connsiteY9" fmla="*/ 2728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15097" h="6858000">
                <a:moveTo>
                  <a:pt x="634" y="0"/>
                </a:moveTo>
                <a:lnTo>
                  <a:pt x="4115097" y="0"/>
                </a:lnTo>
                <a:lnTo>
                  <a:pt x="4115097" y="6858000"/>
                </a:lnTo>
                <a:lnTo>
                  <a:pt x="4112397" y="6858000"/>
                </a:lnTo>
                <a:lnTo>
                  <a:pt x="4056649" y="6811547"/>
                </a:lnTo>
                <a:cubicBezTo>
                  <a:pt x="3899718" y="6669617"/>
                  <a:pt x="3743622" y="6447367"/>
                  <a:pt x="3632497" y="6121400"/>
                </a:cubicBezTo>
                <a:cubicBezTo>
                  <a:pt x="3378497" y="5376333"/>
                  <a:pt x="3276897" y="3384550"/>
                  <a:pt x="3048297" y="2540000"/>
                </a:cubicBezTo>
                <a:cubicBezTo>
                  <a:pt x="2819697" y="1695450"/>
                  <a:pt x="2654597" y="1354667"/>
                  <a:pt x="2260897" y="1054100"/>
                </a:cubicBezTo>
                <a:cubicBezTo>
                  <a:pt x="1867197" y="753533"/>
                  <a:pt x="1043814" y="948267"/>
                  <a:pt x="686097" y="736600"/>
                </a:cubicBezTo>
                <a:cubicBezTo>
                  <a:pt x="417809" y="577850"/>
                  <a:pt x="25697" y="286941"/>
                  <a:pt x="0" y="27285"/>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sp>
        <p:nvSpPr>
          <p:cNvPr id="20" name="TextBox 19">
            <a:extLst>
              <a:ext uri="{FF2B5EF4-FFF2-40B4-BE49-F238E27FC236}">
                <a16:creationId xmlns:a16="http://schemas.microsoft.com/office/drawing/2014/main" id="{AB16553A-CF11-49FB-ADD4-064B47EAACA3}"/>
              </a:ext>
            </a:extLst>
          </p:cNvPr>
          <p:cNvSpPr txBox="1"/>
          <p:nvPr/>
        </p:nvSpPr>
        <p:spPr>
          <a:xfrm>
            <a:off x="533402" y="492718"/>
            <a:ext cx="882648" cy="66082"/>
          </a:xfrm>
          <a:prstGeom prst="roundRect">
            <a:avLst>
              <a:gd name="adj" fmla="val 50000"/>
            </a:avLst>
          </a:pr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US">
              <a:sym typeface="Calibri" panose="020F0502020204030204" pitchFamily="34" charset="0"/>
            </a:endParaRPr>
          </a:p>
        </p:txBody>
      </p:sp>
      <p:sp>
        <p:nvSpPr>
          <p:cNvPr id="146" name="Freeform: Shape 145">
            <a:extLst>
              <a:ext uri="{FF2B5EF4-FFF2-40B4-BE49-F238E27FC236}">
                <a16:creationId xmlns:a16="http://schemas.microsoft.com/office/drawing/2014/main" id="{3642E353-5C93-4A27-902A-8ED41A14CBEF}"/>
              </a:ext>
            </a:extLst>
          </p:cNvPr>
          <p:cNvSpPr/>
          <p:nvPr/>
        </p:nvSpPr>
        <p:spPr>
          <a:xfrm>
            <a:off x="539769" y="5891898"/>
            <a:ext cx="783951" cy="737502"/>
          </a:xfrm>
          <a:custGeom>
            <a:avLst/>
            <a:gdLst>
              <a:gd name="connsiteX0" fmla="*/ 274794 w 1057996"/>
              <a:gd name="connsiteY0" fmla="*/ 134143 h 995309"/>
              <a:gd name="connsiteX1" fmla="*/ 17619 w 1057996"/>
              <a:gd name="connsiteY1" fmla="*/ 762793 h 995309"/>
              <a:gd name="connsiteX2" fmla="*/ 741519 w 1057996"/>
              <a:gd name="connsiteY2" fmla="*/ 981868 h 995309"/>
              <a:gd name="connsiteX3" fmla="*/ 1055844 w 1057996"/>
              <a:gd name="connsiteY3" fmla="*/ 419893 h 995309"/>
              <a:gd name="connsiteX4" fmla="*/ 846294 w 1057996"/>
              <a:gd name="connsiteY4" fmla="*/ 19843 h 995309"/>
              <a:gd name="connsiteX5" fmla="*/ 274794 w 1057996"/>
              <a:gd name="connsiteY5" fmla="*/ 134143 h 99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7996" h="995309">
                <a:moveTo>
                  <a:pt x="274794" y="134143"/>
                </a:moveTo>
                <a:cubicBezTo>
                  <a:pt x="136681" y="257968"/>
                  <a:pt x="-60168" y="621506"/>
                  <a:pt x="17619" y="762793"/>
                </a:cubicBezTo>
                <a:cubicBezTo>
                  <a:pt x="95406" y="904080"/>
                  <a:pt x="568482" y="1039018"/>
                  <a:pt x="741519" y="981868"/>
                </a:cubicBezTo>
                <a:cubicBezTo>
                  <a:pt x="914557" y="924718"/>
                  <a:pt x="1038382" y="580230"/>
                  <a:pt x="1055844" y="419893"/>
                </a:cubicBezTo>
                <a:cubicBezTo>
                  <a:pt x="1073306" y="259556"/>
                  <a:pt x="982819" y="67468"/>
                  <a:pt x="846294" y="19843"/>
                </a:cubicBezTo>
                <a:cubicBezTo>
                  <a:pt x="709769" y="-27782"/>
                  <a:pt x="412907" y="10318"/>
                  <a:pt x="274794" y="134143"/>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sp>
        <p:nvSpPr>
          <p:cNvPr id="148" name="Freeform: Shape 147">
            <a:extLst>
              <a:ext uri="{FF2B5EF4-FFF2-40B4-BE49-F238E27FC236}">
                <a16:creationId xmlns:a16="http://schemas.microsoft.com/office/drawing/2014/main" id="{7AA87DAD-C80B-4B71-B463-E06118E1AF91}"/>
              </a:ext>
            </a:extLst>
          </p:cNvPr>
          <p:cNvSpPr/>
          <p:nvPr/>
        </p:nvSpPr>
        <p:spPr>
          <a:xfrm>
            <a:off x="1409663" y="5435162"/>
            <a:ext cx="377495" cy="355831"/>
          </a:xfrm>
          <a:custGeom>
            <a:avLst/>
            <a:gdLst>
              <a:gd name="connsiteX0" fmla="*/ 12304 w 377495"/>
              <a:gd name="connsiteY0" fmla="*/ 24873 h 355831"/>
              <a:gd name="connsiteX1" fmla="*/ 73264 w 377495"/>
              <a:gd name="connsiteY1" fmla="*/ 352533 h 355831"/>
              <a:gd name="connsiteX2" fmla="*/ 370444 w 377495"/>
              <a:gd name="connsiteY2" fmla="*/ 184893 h 355831"/>
              <a:gd name="connsiteX3" fmla="*/ 263764 w 377495"/>
              <a:gd name="connsiteY3" fmla="*/ 40113 h 355831"/>
              <a:gd name="connsiteX4" fmla="*/ 12304 w 377495"/>
              <a:gd name="connsiteY4" fmla="*/ 24873 h 35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495" h="355831">
                <a:moveTo>
                  <a:pt x="12304" y="24873"/>
                </a:moveTo>
                <a:cubicBezTo>
                  <a:pt x="-19446" y="76943"/>
                  <a:pt x="13574" y="325863"/>
                  <a:pt x="73264" y="352533"/>
                </a:cubicBezTo>
                <a:cubicBezTo>
                  <a:pt x="132954" y="379203"/>
                  <a:pt x="338694" y="236963"/>
                  <a:pt x="370444" y="184893"/>
                </a:cubicBezTo>
                <a:cubicBezTo>
                  <a:pt x="402194" y="132823"/>
                  <a:pt x="319644" y="65513"/>
                  <a:pt x="263764" y="40113"/>
                </a:cubicBezTo>
                <a:cubicBezTo>
                  <a:pt x="207884" y="14713"/>
                  <a:pt x="44054" y="-27197"/>
                  <a:pt x="12304" y="24873"/>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grpSp>
        <p:nvGrpSpPr>
          <p:cNvPr id="2" name="Group 7">
            <a:extLst>
              <a:ext uri="{FF2B5EF4-FFF2-40B4-BE49-F238E27FC236}">
                <a16:creationId xmlns:a16="http://schemas.microsoft.com/office/drawing/2014/main" id="{844A8B21-4E0B-F113-5904-3BD3FC761BD2}"/>
              </a:ext>
            </a:extLst>
          </p:cNvPr>
          <p:cNvGrpSpPr/>
          <p:nvPr/>
        </p:nvGrpSpPr>
        <p:grpSpPr>
          <a:xfrm>
            <a:off x="533402" y="492718"/>
            <a:ext cx="2887976" cy="965827"/>
            <a:chOff x="533402" y="492718"/>
            <a:chExt cx="2887976" cy="965827"/>
          </a:xfrm>
        </p:grpSpPr>
        <p:sp>
          <p:nvSpPr>
            <p:cNvPr id="3" name="TextBox 12">
              <a:extLst>
                <a:ext uri="{FF2B5EF4-FFF2-40B4-BE49-F238E27FC236}">
                  <a16:creationId xmlns:a16="http://schemas.microsoft.com/office/drawing/2014/main" id="{A324DD9C-4241-E3B8-B3F3-2A31F83061AE}"/>
                </a:ext>
              </a:extLst>
            </p:cNvPr>
            <p:cNvSpPr txBox="1"/>
            <p:nvPr/>
          </p:nvSpPr>
          <p:spPr>
            <a:xfrm>
              <a:off x="533402" y="492718"/>
              <a:ext cx="882648" cy="66082"/>
            </a:xfrm>
            <a:prstGeom prst="roundRect">
              <a:avLst>
                <a:gd name="adj" fmla="val 50000"/>
              </a:avLst>
            </a:pr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US">
                <a:latin typeface="Arial" panose="020B0604020202020204" pitchFamily="34" charset="0"/>
                <a:cs typeface="Arial" panose="020B0604020202020204" pitchFamily="34" charset="0"/>
                <a:sym typeface="Calibri" panose="020F0502020204030204" pitchFamily="34" charset="0"/>
              </a:endParaRPr>
            </a:p>
          </p:txBody>
        </p:sp>
        <p:sp>
          <p:nvSpPr>
            <p:cNvPr id="4" name="TextBox 13">
              <a:extLst>
                <a:ext uri="{FF2B5EF4-FFF2-40B4-BE49-F238E27FC236}">
                  <a16:creationId xmlns:a16="http://schemas.microsoft.com/office/drawing/2014/main" id="{32E8F814-0458-829B-8573-4419BAC8D625}"/>
                </a:ext>
              </a:extLst>
            </p:cNvPr>
            <p:cNvSpPr txBox="1"/>
            <p:nvPr/>
          </p:nvSpPr>
          <p:spPr>
            <a:xfrm>
              <a:off x="533402" y="966102"/>
              <a:ext cx="2887976" cy="492443"/>
            </a:xfrm>
            <a:prstGeom prst="rect">
              <a:avLst/>
            </a:prstGeom>
            <a:noFill/>
          </p:spPr>
          <p:txBody>
            <a:bodyPr wrap="square" lIns="0" tIns="0" rIns="0" bIns="0" rtlCol="0" anchor="t">
              <a:spAutoFit/>
            </a:bodyPr>
            <a:lstStyle/>
            <a:p>
              <a:r>
                <a:rPr lang="en-US" sz="3200" b="1">
                  <a:solidFill>
                    <a:schemeClr val="accent1">
                      <a:lumMod val="75000"/>
                    </a:schemeClr>
                  </a:solidFill>
                  <a:latin typeface="Arial" panose="020B0604020202020204" pitchFamily="34" charset="0"/>
                  <a:ea typeface="Segoe UI Black" panose="020B0A02040204020203" pitchFamily="34" charset="0"/>
                  <a:cs typeface="Arial" panose="020B0604020202020204" pitchFamily="34" charset="0"/>
                </a:rPr>
                <a:t>III. ĐIỀU TRỊ</a:t>
              </a:r>
            </a:p>
          </p:txBody>
        </p:sp>
      </p:grpSp>
      <p:grpSp>
        <p:nvGrpSpPr>
          <p:cNvPr id="6" name="Nhóm 5">
            <a:extLst>
              <a:ext uri="{FF2B5EF4-FFF2-40B4-BE49-F238E27FC236}">
                <a16:creationId xmlns:a16="http://schemas.microsoft.com/office/drawing/2014/main" id="{39C49E6D-3CE4-A5ED-69F2-6501733A8BB4}"/>
              </a:ext>
            </a:extLst>
          </p:cNvPr>
          <p:cNvGrpSpPr/>
          <p:nvPr/>
        </p:nvGrpSpPr>
        <p:grpSpPr>
          <a:xfrm>
            <a:off x="1787158" y="1544673"/>
            <a:ext cx="278677" cy="5002883"/>
            <a:chOff x="706753" y="1878910"/>
            <a:chExt cx="278677" cy="5002883"/>
          </a:xfrm>
        </p:grpSpPr>
        <p:cxnSp>
          <p:nvCxnSpPr>
            <p:cNvPr id="7" name="Đường nối Thẳng 6">
              <a:extLst>
                <a:ext uri="{FF2B5EF4-FFF2-40B4-BE49-F238E27FC236}">
                  <a16:creationId xmlns:a16="http://schemas.microsoft.com/office/drawing/2014/main" id="{94365525-32F7-49AD-F938-D5D24335C8F5}"/>
                </a:ext>
              </a:extLst>
            </p:cNvPr>
            <p:cNvCxnSpPr>
              <a:cxnSpLocks/>
            </p:cNvCxnSpPr>
            <p:nvPr/>
          </p:nvCxnSpPr>
          <p:spPr>
            <a:xfrm>
              <a:off x="851081" y="1878910"/>
              <a:ext cx="0" cy="5002883"/>
            </a:xfrm>
            <a:prstGeom prst="line">
              <a:avLst/>
            </a:prstGeom>
          </p:spPr>
          <p:style>
            <a:lnRef idx="1">
              <a:schemeClr val="accent2"/>
            </a:lnRef>
            <a:fillRef idx="0">
              <a:schemeClr val="accent2"/>
            </a:fillRef>
            <a:effectRef idx="0">
              <a:schemeClr val="accent2"/>
            </a:effectRef>
            <a:fontRef idx="minor">
              <a:schemeClr val="tx1"/>
            </a:fontRef>
          </p:style>
        </p:cxnSp>
        <p:sp>
          <p:nvSpPr>
            <p:cNvPr id="8" name="TextBox 116">
              <a:extLst>
                <a:ext uri="{FF2B5EF4-FFF2-40B4-BE49-F238E27FC236}">
                  <a16:creationId xmlns:a16="http://schemas.microsoft.com/office/drawing/2014/main" id="{2240C3FA-17DE-7475-DCB8-52213EF52A46}"/>
                </a:ext>
              </a:extLst>
            </p:cNvPr>
            <p:cNvSpPr txBox="1"/>
            <p:nvPr/>
          </p:nvSpPr>
          <p:spPr>
            <a:xfrm>
              <a:off x="706753" y="2181572"/>
              <a:ext cx="278677" cy="278677"/>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ID">
                <a:latin typeface="Arial" panose="020B0604020202020204" pitchFamily="34" charset="0"/>
                <a:cs typeface="Arial" panose="020B0604020202020204" pitchFamily="34" charset="0"/>
                <a:sym typeface="Calibri" panose="020F0502020204030204" pitchFamily="34" charset="0"/>
              </a:endParaRPr>
            </a:p>
          </p:txBody>
        </p:sp>
      </p:grpSp>
      <p:sp>
        <p:nvSpPr>
          <p:cNvPr id="10" name="Tam giác Cân 9">
            <a:extLst>
              <a:ext uri="{FF2B5EF4-FFF2-40B4-BE49-F238E27FC236}">
                <a16:creationId xmlns:a16="http://schemas.microsoft.com/office/drawing/2014/main" id="{EB57D843-0251-311F-C69C-24E6CE2D38F5}"/>
              </a:ext>
            </a:extLst>
          </p:cNvPr>
          <p:cNvSpPr/>
          <p:nvPr/>
        </p:nvSpPr>
        <p:spPr>
          <a:xfrm rot="5400000">
            <a:off x="1926496" y="2375463"/>
            <a:ext cx="278677" cy="278677"/>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TextBox 125">
            <a:extLst>
              <a:ext uri="{FF2B5EF4-FFF2-40B4-BE49-F238E27FC236}">
                <a16:creationId xmlns:a16="http://schemas.microsoft.com/office/drawing/2014/main" id="{ED863153-EA6F-AF37-6E4E-42B2447C8187}"/>
              </a:ext>
            </a:extLst>
          </p:cNvPr>
          <p:cNvSpPr txBox="1"/>
          <p:nvPr/>
        </p:nvSpPr>
        <p:spPr>
          <a:xfrm rot="7879834">
            <a:off x="-1695332" y="-1066094"/>
            <a:ext cx="7116968" cy="5014747"/>
          </a:xfrm>
          <a:custGeom>
            <a:avLst/>
            <a:gdLst>
              <a:gd name="connsiteX0" fmla="*/ 1085345 w 2984457"/>
              <a:gd name="connsiteY0" fmla="*/ 598 h 4995502"/>
              <a:gd name="connsiteX1" fmla="*/ 2722363 w 2984457"/>
              <a:gd name="connsiteY1" fmla="*/ 990627 h 4995502"/>
              <a:gd name="connsiteX2" fmla="*/ 2355571 w 2984457"/>
              <a:gd name="connsiteY2" fmla="*/ 3330998 h 4995502"/>
              <a:gd name="connsiteX3" fmla="*/ 2970579 w 2984457"/>
              <a:gd name="connsiteY3" fmla="*/ 4901878 h 4995502"/>
              <a:gd name="connsiteX4" fmla="*/ 2946894 w 2984457"/>
              <a:gd name="connsiteY4" fmla="*/ 4995502 h 4995502"/>
              <a:gd name="connsiteX5" fmla="*/ 0 w 2984457"/>
              <a:gd name="connsiteY5" fmla="*/ 4995502 h 4995502"/>
              <a:gd name="connsiteX6" fmla="*/ 0 w 2984457"/>
              <a:gd name="connsiteY6" fmla="*/ 12497 h 4995502"/>
              <a:gd name="connsiteX7" fmla="*/ 85017 w 2984457"/>
              <a:gd name="connsiteY7" fmla="*/ 34489 h 4995502"/>
              <a:gd name="connsiteX8" fmla="*/ 377167 w 2984457"/>
              <a:gd name="connsiteY8" fmla="*/ 46323 h 4995502"/>
              <a:gd name="connsiteX9" fmla="*/ 1085345 w 2984457"/>
              <a:gd name="connsiteY9" fmla="*/ 598 h 4995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84457" h="4995502">
                <a:moveTo>
                  <a:pt x="1085345" y="598"/>
                </a:moveTo>
                <a:cubicBezTo>
                  <a:pt x="1712384" y="11961"/>
                  <a:pt x="2476903" y="190804"/>
                  <a:pt x="2722363" y="990627"/>
                </a:cubicBezTo>
                <a:cubicBezTo>
                  <a:pt x="3116952" y="2529811"/>
                  <a:pt x="1884934" y="2208758"/>
                  <a:pt x="2355571" y="3330998"/>
                </a:cubicBezTo>
                <a:cubicBezTo>
                  <a:pt x="2596549" y="3864939"/>
                  <a:pt x="3071549" y="4329900"/>
                  <a:pt x="2970579" y="4901878"/>
                </a:cubicBezTo>
                <a:lnTo>
                  <a:pt x="2946894" y="4995502"/>
                </a:lnTo>
                <a:lnTo>
                  <a:pt x="0" y="4995502"/>
                </a:lnTo>
                <a:lnTo>
                  <a:pt x="0" y="12497"/>
                </a:lnTo>
                <a:lnTo>
                  <a:pt x="85017" y="34489"/>
                </a:lnTo>
                <a:cubicBezTo>
                  <a:pt x="180177" y="54144"/>
                  <a:pt x="277535" y="59134"/>
                  <a:pt x="377167" y="46323"/>
                </a:cubicBezTo>
                <a:cubicBezTo>
                  <a:pt x="543716" y="24871"/>
                  <a:pt x="800328" y="-4567"/>
                  <a:pt x="1085345" y="598"/>
                </a:cubicBezTo>
                <a:close/>
              </a:path>
            </a:pathLst>
          </a:custGeom>
          <a:gradFill flip="none" rotWithShape="1">
            <a:gsLst>
              <a:gs pos="0">
                <a:srgbClr val="51A7C2">
                  <a:alpha val="25000"/>
                </a:srgbClr>
              </a:gs>
              <a:gs pos="76000">
                <a:srgbClr val="B5F6DA">
                  <a:alpha val="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latin typeface="Arial" panose="020B0604020202020204" pitchFamily="34" charset="0"/>
              <a:cs typeface="Arial" panose="020B0604020202020204" pitchFamily="34" charset="0"/>
              <a:sym typeface="Calibri" panose="020F0502020204030204" pitchFamily="34" charset="0"/>
            </a:endParaRPr>
          </a:p>
        </p:txBody>
      </p:sp>
    </p:spTree>
    <p:extLst>
      <p:ext uri="{BB962C8B-B14F-4D97-AF65-F5344CB8AC3E}">
        <p14:creationId xmlns:p14="http://schemas.microsoft.com/office/powerpoint/2010/main" val="3979502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
            <a:extLst>
              <a:ext uri="{FF2B5EF4-FFF2-40B4-BE49-F238E27FC236}">
                <a16:creationId xmlns:a16="http://schemas.microsoft.com/office/drawing/2014/main" id="{AF7578C2-7525-F73D-AF49-31910363CE5F}"/>
              </a:ext>
            </a:extLst>
          </p:cNvPr>
          <p:cNvSpPr txBox="1"/>
          <p:nvPr/>
        </p:nvSpPr>
        <p:spPr>
          <a:xfrm>
            <a:off x="2270874" y="2292478"/>
            <a:ext cx="9921126" cy="2805320"/>
          </a:xfrm>
          <a:prstGeom prst="rect">
            <a:avLst/>
          </a:prstGeom>
          <a:solidFill>
            <a:schemeClr val="bg1">
              <a:lumMod val="95000"/>
              <a:alpha val="50000"/>
            </a:schemeClr>
          </a:solidFill>
        </p:spPr>
        <p:txBody>
          <a:bodyPr wrap="square" rtlCol="0">
            <a:spAutoFit/>
          </a:bodyPr>
          <a:lstStyle/>
          <a:p>
            <a:pPr>
              <a:lnSpc>
                <a:spcPct val="150000"/>
              </a:lnSpc>
            </a:pPr>
            <a:r>
              <a:rPr lang="vi-VN" sz="2000" u="sng">
                <a:latin typeface="Arial (Body)"/>
              </a:rPr>
              <a:t>3. </a:t>
            </a:r>
            <a:r>
              <a:rPr lang="en-US" sz="2000" u="sng">
                <a:latin typeface="Arial (Body)"/>
              </a:rPr>
              <a:t>Hóa trị tân hỗ trợ:</a:t>
            </a:r>
          </a:p>
          <a:p>
            <a:pPr marL="285750" indent="-285750">
              <a:lnSpc>
                <a:spcPct val="150000"/>
              </a:lnSpc>
              <a:buFontTx/>
              <a:buChar char="-"/>
            </a:pPr>
            <a:r>
              <a:rPr lang="en-US" sz="2000">
                <a:latin typeface="Arial (Body)"/>
              </a:rPr>
              <a:t>FOLFIRINOX hoặc Gemcitabine. </a:t>
            </a:r>
          </a:p>
          <a:p>
            <a:pPr marL="285750" indent="-285750">
              <a:lnSpc>
                <a:spcPct val="150000"/>
              </a:lnSpc>
              <a:buFontTx/>
              <a:buChar char="-"/>
            </a:pPr>
            <a:r>
              <a:rPr lang="en-US" sz="2000">
                <a:latin typeface="Arial (Body)"/>
              </a:rPr>
              <a:t>Xạ trị liều 30G trong 2 tuần.</a:t>
            </a:r>
          </a:p>
          <a:p>
            <a:pPr marL="285750" indent="-285750">
              <a:lnSpc>
                <a:spcPct val="150000"/>
              </a:lnSpc>
              <a:buFontTx/>
              <a:buChar char="-"/>
            </a:pPr>
            <a:r>
              <a:rPr lang="en-US" sz="2000">
                <a:latin typeface="Arial (Body)"/>
              </a:rPr>
              <a:t>Đánh giá lại khả năng cắt u sau 4-6 tuần: CT scan.</a:t>
            </a:r>
          </a:p>
          <a:p>
            <a:pPr marL="285750" indent="-285750">
              <a:lnSpc>
                <a:spcPct val="150000"/>
              </a:lnSpc>
              <a:buFontTx/>
              <a:buChar char="-"/>
            </a:pPr>
            <a:r>
              <a:rPr lang="en-US" sz="2000">
                <a:latin typeface="Arial (Body)"/>
              </a:rPr>
              <a:t>Phẫu thuật cắt khối tá </a:t>
            </a:r>
            <a:r>
              <a:rPr lang="vi-VN" sz="2000">
                <a:latin typeface="Arial (Body)"/>
              </a:rPr>
              <a:t>tụy.</a:t>
            </a:r>
            <a:endParaRPr lang="en-US" sz="2000">
              <a:latin typeface="Arial (Body)"/>
            </a:endParaRPr>
          </a:p>
          <a:p>
            <a:pPr marL="285750" indent="-285750">
              <a:lnSpc>
                <a:spcPct val="150000"/>
              </a:lnSpc>
              <a:buFontTx/>
              <a:buChar char="-"/>
            </a:pPr>
            <a:r>
              <a:rPr lang="en-US" sz="2000">
                <a:latin typeface="Arial (Body)"/>
              </a:rPr>
              <a:t>Hóa xạ bổ trợ sau </a:t>
            </a:r>
            <a:r>
              <a:rPr lang="vi-VN" sz="2000">
                <a:latin typeface="Arial (Body)"/>
              </a:rPr>
              <a:t>mổ.</a:t>
            </a:r>
            <a:endParaRPr lang="en-US" sz="2000">
              <a:latin typeface="Arial (Body)"/>
            </a:endParaRPr>
          </a:p>
        </p:txBody>
      </p:sp>
      <p:sp>
        <p:nvSpPr>
          <p:cNvPr id="24" name="Freeform: Shape 23">
            <a:extLst>
              <a:ext uri="{FF2B5EF4-FFF2-40B4-BE49-F238E27FC236}">
                <a16:creationId xmlns:a16="http://schemas.microsoft.com/office/drawing/2014/main" id="{8528E6BF-039B-40A0-83F3-061F667D2490}"/>
              </a:ext>
            </a:extLst>
          </p:cNvPr>
          <p:cNvSpPr/>
          <p:nvPr/>
        </p:nvSpPr>
        <p:spPr>
          <a:xfrm>
            <a:off x="7160575" y="0"/>
            <a:ext cx="5031426" cy="6858000"/>
          </a:xfrm>
          <a:custGeom>
            <a:avLst/>
            <a:gdLst>
              <a:gd name="connsiteX0" fmla="*/ 634 w 4115097"/>
              <a:gd name="connsiteY0" fmla="*/ 0 h 6858000"/>
              <a:gd name="connsiteX1" fmla="*/ 4115097 w 4115097"/>
              <a:gd name="connsiteY1" fmla="*/ 0 h 6858000"/>
              <a:gd name="connsiteX2" fmla="*/ 4115097 w 4115097"/>
              <a:gd name="connsiteY2" fmla="*/ 6858000 h 6858000"/>
              <a:gd name="connsiteX3" fmla="*/ 4112397 w 4115097"/>
              <a:gd name="connsiteY3" fmla="*/ 6858000 h 6858000"/>
              <a:gd name="connsiteX4" fmla="*/ 4056649 w 4115097"/>
              <a:gd name="connsiteY4" fmla="*/ 6811547 h 6858000"/>
              <a:gd name="connsiteX5" fmla="*/ 3632497 w 4115097"/>
              <a:gd name="connsiteY5" fmla="*/ 6121400 h 6858000"/>
              <a:gd name="connsiteX6" fmla="*/ 3048297 w 4115097"/>
              <a:gd name="connsiteY6" fmla="*/ 2540000 h 6858000"/>
              <a:gd name="connsiteX7" fmla="*/ 2260897 w 4115097"/>
              <a:gd name="connsiteY7" fmla="*/ 1054100 h 6858000"/>
              <a:gd name="connsiteX8" fmla="*/ 686097 w 4115097"/>
              <a:gd name="connsiteY8" fmla="*/ 736600 h 6858000"/>
              <a:gd name="connsiteX9" fmla="*/ 0 w 4115097"/>
              <a:gd name="connsiteY9" fmla="*/ 2728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15097" h="6858000">
                <a:moveTo>
                  <a:pt x="634" y="0"/>
                </a:moveTo>
                <a:lnTo>
                  <a:pt x="4115097" y="0"/>
                </a:lnTo>
                <a:lnTo>
                  <a:pt x="4115097" y="6858000"/>
                </a:lnTo>
                <a:lnTo>
                  <a:pt x="4112397" y="6858000"/>
                </a:lnTo>
                <a:lnTo>
                  <a:pt x="4056649" y="6811547"/>
                </a:lnTo>
                <a:cubicBezTo>
                  <a:pt x="3899718" y="6669617"/>
                  <a:pt x="3743622" y="6447367"/>
                  <a:pt x="3632497" y="6121400"/>
                </a:cubicBezTo>
                <a:cubicBezTo>
                  <a:pt x="3378497" y="5376333"/>
                  <a:pt x="3276897" y="3384550"/>
                  <a:pt x="3048297" y="2540000"/>
                </a:cubicBezTo>
                <a:cubicBezTo>
                  <a:pt x="2819697" y="1695450"/>
                  <a:pt x="2654597" y="1354667"/>
                  <a:pt x="2260897" y="1054100"/>
                </a:cubicBezTo>
                <a:cubicBezTo>
                  <a:pt x="1867197" y="753533"/>
                  <a:pt x="1043814" y="948267"/>
                  <a:pt x="686097" y="736600"/>
                </a:cubicBezTo>
                <a:cubicBezTo>
                  <a:pt x="417809" y="577850"/>
                  <a:pt x="25697" y="286941"/>
                  <a:pt x="0" y="27285"/>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sp>
        <p:nvSpPr>
          <p:cNvPr id="20" name="TextBox 19">
            <a:extLst>
              <a:ext uri="{FF2B5EF4-FFF2-40B4-BE49-F238E27FC236}">
                <a16:creationId xmlns:a16="http://schemas.microsoft.com/office/drawing/2014/main" id="{AB16553A-CF11-49FB-ADD4-064B47EAACA3}"/>
              </a:ext>
            </a:extLst>
          </p:cNvPr>
          <p:cNvSpPr txBox="1"/>
          <p:nvPr/>
        </p:nvSpPr>
        <p:spPr>
          <a:xfrm>
            <a:off x="533402" y="492718"/>
            <a:ext cx="882648" cy="66082"/>
          </a:xfrm>
          <a:prstGeom prst="roundRect">
            <a:avLst>
              <a:gd name="adj" fmla="val 50000"/>
            </a:avLst>
          </a:pr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US">
              <a:sym typeface="Calibri" panose="020F0502020204030204" pitchFamily="34" charset="0"/>
            </a:endParaRPr>
          </a:p>
        </p:txBody>
      </p:sp>
      <p:sp>
        <p:nvSpPr>
          <p:cNvPr id="146" name="Freeform: Shape 145">
            <a:extLst>
              <a:ext uri="{FF2B5EF4-FFF2-40B4-BE49-F238E27FC236}">
                <a16:creationId xmlns:a16="http://schemas.microsoft.com/office/drawing/2014/main" id="{3642E353-5C93-4A27-902A-8ED41A14CBEF}"/>
              </a:ext>
            </a:extLst>
          </p:cNvPr>
          <p:cNvSpPr/>
          <p:nvPr/>
        </p:nvSpPr>
        <p:spPr>
          <a:xfrm>
            <a:off x="539769" y="5891898"/>
            <a:ext cx="783951" cy="737502"/>
          </a:xfrm>
          <a:custGeom>
            <a:avLst/>
            <a:gdLst>
              <a:gd name="connsiteX0" fmla="*/ 274794 w 1057996"/>
              <a:gd name="connsiteY0" fmla="*/ 134143 h 995309"/>
              <a:gd name="connsiteX1" fmla="*/ 17619 w 1057996"/>
              <a:gd name="connsiteY1" fmla="*/ 762793 h 995309"/>
              <a:gd name="connsiteX2" fmla="*/ 741519 w 1057996"/>
              <a:gd name="connsiteY2" fmla="*/ 981868 h 995309"/>
              <a:gd name="connsiteX3" fmla="*/ 1055844 w 1057996"/>
              <a:gd name="connsiteY3" fmla="*/ 419893 h 995309"/>
              <a:gd name="connsiteX4" fmla="*/ 846294 w 1057996"/>
              <a:gd name="connsiteY4" fmla="*/ 19843 h 995309"/>
              <a:gd name="connsiteX5" fmla="*/ 274794 w 1057996"/>
              <a:gd name="connsiteY5" fmla="*/ 134143 h 99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7996" h="995309">
                <a:moveTo>
                  <a:pt x="274794" y="134143"/>
                </a:moveTo>
                <a:cubicBezTo>
                  <a:pt x="136681" y="257968"/>
                  <a:pt x="-60168" y="621506"/>
                  <a:pt x="17619" y="762793"/>
                </a:cubicBezTo>
                <a:cubicBezTo>
                  <a:pt x="95406" y="904080"/>
                  <a:pt x="568482" y="1039018"/>
                  <a:pt x="741519" y="981868"/>
                </a:cubicBezTo>
                <a:cubicBezTo>
                  <a:pt x="914557" y="924718"/>
                  <a:pt x="1038382" y="580230"/>
                  <a:pt x="1055844" y="419893"/>
                </a:cubicBezTo>
                <a:cubicBezTo>
                  <a:pt x="1073306" y="259556"/>
                  <a:pt x="982819" y="67468"/>
                  <a:pt x="846294" y="19843"/>
                </a:cubicBezTo>
                <a:cubicBezTo>
                  <a:pt x="709769" y="-27782"/>
                  <a:pt x="412907" y="10318"/>
                  <a:pt x="274794" y="134143"/>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sp>
        <p:nvSpPr>
          <p:cNvPr id="148" name="Freeform: Shape 147">
            <a:extLst>
              <a:ext uri="{FF2B5EF4-FFF2-40B4-BE49-F238E27FC236}">
                <a16:creationId xmlns:a16="http://schemas.microsoft.com/office/drawing/2014/main" id="{7AA87DAD-C80B-4B71-B463-E06118E1AF91}"/>
              </a:ext>
            </a:extLst>
          </p:cNvPr>
          <p:cNvSpPr/>
          <p:nvPr/>
        </p:nvSpPr>
        <p:spPr>
          <a:xfrm>
            <a:off x="1409663" y="5435162"/>
            <a:ext cx="377495" cy="355831"/>
          </a:xfrm>
          <a:custGeom>
            <a:avLst/>
            <a:gdLst>
              <a:gd name="connsiteX0" fmla="*/ 12304 w 377495"/>
              <a:gd name="connsiteY0" fmla="*/ 24873 h 355831"/>
              <a:gd name="connsiteX1" fmla="*/ 73264 w 377495"/>
              <a:gd name="connsiteY1" fmla="*/ 352533 h 355831"/>
              <a:gd name="connsiteX2" fmla="*/ 370444 w 377495"/>
              <a:gd name="connsiteY2" fmla="*/ 184893 h 355831"/>
              <a:gd name="connsiteX3" fmla="*/ 263764 w 377495"/>
              <a:gd name="connsiteY3" fmla="*/ 40113 h 355831"/>
              <a:gd name="connsiteX4" fmla="*/ 12304 w 377495"/>
              <a:gd name="connsiteY4" fmla="*/ 24873 h 35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495" h="355831">
                <a:moveTo>
                  <a:pt x="12304" y="24873"/>
                </a:moveTo>
                <a:cubicBezTo>
                  <a:pt x="-19446" y="76943"/>
                  <a:pt x="13574" y="325863"/>
                  <a:pt x="73264" y="352533"/>
                </a:cubicBezTo>
                <a:cubicBezTo>
                  <a:pt x="132954" y="379203"/>
                  <a:pt x="338694" y="236963"/>
                  <a:pt x="370444" y="184893"/>
                </a:cubicBezTo>
                <a:cubicBezTo>
                  <a:pt x="402194" y="132823"/>
                  <a:pt x="319644" y="65513"/>
                  <a:pt x="263764" y="40113"/>
                </a:cubicBezTo>
                <a:cubicBezTo>
                  <a:pt x="207884" y="14713"/>
                  <a:pt x="44054" y="-27197"/>
                  <a:pt x="12304" y="24873"/>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grpSp>
        <p:nvGrpSpPr>
          <p:cNvPr id="2" name="Group 7">
            <a:extLst>
              <a:ext uri="{FF2B5EF4-FFF2-40B4-BE49-F238E27FC236}">
                <a16:creationId xmlns:a16="http://schemas.microsoft.com/office/drawing/2014/main" id="{844A8B21-4E0B-F113-5904-3BD3FC761BD2}"/>
              </a:ext>
            </a:extLst>
          </p:cNvPr>
          <p:cNvGrpSpPr/>
          <p:nvPr/>
        </p:nvGrpSpPr>
        <p:grpSpPr>
          <a:xfrm>
            <a:off x="533402" y="492718"/>
            <a:ext cx="2887976" cy="965827"/>
            <a:chOff x="533402" y="492718"/>
            <a:chExt cx="2887976" cy="965827"/>
          </a:xfrm>
        </p:grpSpPr>
        <p:sp>
          <p:nvSpPr>
            <p:cNvPr id="3" name="TextBox 12">
              <a:extLst>
                <a:ext uri="{FF2B5EF4-FFF2-40B4-BE49-F238E27FC236}">
                  <a16:creationId xmlns:a16="http://schemas.microsoft.com/office/drawing/2014/main" id="{A324DD9C-4241-E3B8-B3F3-2A31F83061AE}"/>
                </a:ext>
              </a:extLst>
            </p:cNvPr>
            <p:cNvSpPr txBox="1"/>
            <p:nvPr/>
          </p:nvSpPr>
          <p:spPr>
            <a:xfrm>
              <a:off x="533402" y="492718"/>
              <a:ext cx="882648" cy="66082"/>
            </a:xfrm>
            <a:prstGeom prst="roundRect">
              <a:avLst>
                <a:gd name="adj" fmla="val 50000"/>
              </a:avLst>
            </a:pr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US">
                <a:latin typeface="Arial" panose="020B0604020202020204" pitchFamily="34" charset="0"/>
                <a:cs typeface="Arial" panose="020B0604020202020204" pitchFamily="34" charset="0"/>
                <a:sym typeface="Calibri" panose="020F0502020204030204" pitchFamily="34" charset="0"/>
              </a:endParaRPr>
            </a:p>
          </p:txBody>
        </p:sp>
        <p:sp>
          <p:nvSpPr>
            <p:cNvPr id="4" name="TextBox 13">
              <a:extLst>
                <a:ext uri="{FF2B5EF4-FFF2-40B4-BE49-F238E27FC236}">
                  <a16:creationId xmlns:a16="http://schemas.microsoft.com/office/drawing/2014/main" id="{32E8F814-0458-829B-8573-4419BAC8D625}"/>
                </a:ext>
              </a:extLst>
            </p:cNvPr>
            <p:cNvSpPr txBox="1"/>
            <p:nvPr/>
          </p:nvSpPr>
          <p:spPr>
            <a:xfrm>
              <a:off x="533402" y="966102"/>
              <a:ext cx="2887976" cy="492443"/>
            </a:xfrm>
            <a:prstGeom prst="rect">
              <a:avLst/>
            </a:prstGeom>
            <a:noFill/>
          </p:spPr>
          <p:txBody>
            <a:bodyPr wrap="square" lIns="0" tIns="0" rIns="0" bIns="0" rtlCol="0" anchor="t">
              <a:spAutoFit/>
            </a:bodyPr>
            <a:lstStyle/>
            <a:p>
              <a:r>
                <a:rPr lang="en-US" sz="3200" b="1">
                  <a:solidFill>
                    <a:schemeClr val="accent1">
                      <a:lumMod val="75000"/>
                    </a:schemeClr>
                  </a:solidFill>
                  <a:latin typeface="Arial" panose="020B0604020202020204" pitchFamily="34" charset="0"/>
                  <a:ea typeface="Segoe UI Black" panose="020B0A02040204020203" pitchFamily="34" charset="0"/>
                  <a:cs typeface="Arial" panose="020B0604020202020204" pitchFamily="34" charset="0"/>
                </a:rPr>
                <a:t>III. ĐIỀU TRỊ</a:t>
              </a:r>
            </a:p>
          </p:txBody>
        </p:sp>
      </p:grpSp>
      <p:grpSp>
        <p:nvGrpSpPr>
          <p:cNvPr id="6" name="Nhóm 5">
            <a:extLst>
              <a:ext uri="{FF2B5EF4-FFF2-40B4-BE49-F238E27FC236}">
                <a16:creationId xmlns:a16="http://schemas.microsoft.com/office/drawing/2014/main" id="{39C49E6D-3CE4-A5ED-69F2-6501733A8BB4}"/>
              </a:ext>
            </a:extLst>
          </p:cNvPr>
          <p:cNvGrpSpPr/>
          <p:nvPr/>
        </p:nvGrpSpPr>
        <p:grpSpPr>
          <a:xfrm>
            <a:off x="1787158" y="2133336"/>
            <a:ext cx="276032" cy="3083771"/>
            <a:chOff x="706753" y="1878910"/>
            <a:chExt cx="278677" cy="3083771"/>
          </a:xfrm>
        </p:grpSpPr>
        <p:cxnSp>
          <p:nvCxnSpPr>
            <p:cNvPr id="7" name="Đường nối Thẳng 6">
              <a:extLst>
                <a:ext uri="{FF2B5EF4-FFF2-40B4-BE49-F238E27FC236}">
                  <a16:creationId xmlns:a16="http://schemas.microsoft.com/office/drawing/2014/main" id="{94365525-32F7-49AD-F938-D5D24335C8F5}"/>
                </a:ext>
              </a:extLst>
            </p:cNvPr>
            <p:cNvCxnSpPr>
              <a:cxnSpLocks/>
            </p:cNvCxnSpPr>
            <p:nvPr/>
          </p:nvCxnSpPr>
          <p:spPr>
            <a:xfrm>
              <a:off x="851081" y="1878910"/>
              <a:ext cx="0" cy="3083771"/>
            </a:xfrm>
            <a:prstGeom prst="line">
              <a:avLst/>
            </a:prstGeom>
          </p:spPr>
          <p:style>
            <a:lnRef idx="1">
              <a:schemeClr val="accent2"/>
            </a:lnRef>
            <a:fillRef idx="0">
              <a:schemeClr val="accent2"/>
            </a:fillRef>
            <a:effectRef idx="0">
              <a:schemeClr val="accent2"/>
            </a:effectRef>
            <a:fontRef idx="minor">
              <a:schemeClr val="tx1"/>
            </a:fontRef>
          </p:style>
        </p:cxnSp>
        <p:sp>
          <p:nvSpPr>
            <p:cNvPr id="8" name="TextBox 116">
              <a:extLst>
                <a:ext uri="{FF2B5EF4-FFF2-40B4-BE49-F238E27FC236}">
                  <a16:creationId xmlns:a16="http://schemas.microsoft.com/office/drawing/2014/main" id="{2240C3FA-17DE-7475-DCB8-52213EF52A46}"/>
                </a:ext>
              </a:extLst>
            </p:cNvPr>
            <p:cNvSpPr txBox="1"/>
            <p:nvPr/>
          </p:nvSpPr>
          <p:spPr>
            <a:xfrm>
              <a:off x="706753" y="2181572"/>
              <a:ext cx="278677" cy="278677"/>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ID">
                <a:latin typeface="Arial" panose="020B0604020202020204" pitchFamily="34" charset="0"/>
                <a:cs typeface="Arial" panose="020B0604020202020204" pitchFamily="34" charset="0"/>
                <a:sym typeface="Calibri" panose="020F0502020204030204" pitchFamily="34" charset="0"/>
              </a:endParaRPr>
            </a:p>
          </p:txBody>
        </p:sp>
      </p:grpSp>
      <p:sp>
        <p:nvSpPr>
          <p:cNvPr id="10" name="TextBox 125">
            <a:extLst>
              <a:ext uri="{FF2B5EF4-FFF2-40B4-BE49-F238E27FC236}">
                <a16:creationId xmlns:a16="http://schemas.microsoft.com/office/drawing/2014/main" id="{73431C45-63BC-8708-1BFE-ED18A82E24C7}"/>
              </a:ext>
            </a:extLst>
          </p:cNvPr>
          <p:cNvSpPr txBox="1"/>
          <p:nvPr/>
        </p:nvSpPr>
        <p:spPr>
          <a:xfrm rot="7879834">
            <a:off x="-1695332" y="-1066094"/>
            <a:ext cx="7116968" cy="5014747"/>
          </a:xfrm>
          <a:custGeom>
            <a:avLst/>
            <a:gdLst>
              <a:gd name="connsiteX0" fmla="*/ 1085345 w 2984457"/>
              <a:gd name="connsiteY0" fmla="*/ 598 h 4995502"/>
              <a:gd name="connsiteX1" fmla="*/ 2722363 w 2984457"/>
              <a:gd name="connsiteY1" fmla="*/ 990627 h 4995502"/>
              <a:gd name="connsiteX2" fmla="*/ 2355571 w 2984457"/>
              <a:gd name="connsiteY2" fmla="*/ 3330998 h 4995502"/>
              <a:gd name="connsiteX3" fmla="*/ 2970579 w 2984457"/>
              <a:gd name="connsiteY3" fmla="*/ 4901878 h 4995502"/>
              <a:gd name="connsiteX4" fmla="*/ 2946894 w 2984457"/>
              <a:gd name="connsiteY4" fmla="*/ 4995502 h 4995502"/>
              <a:gd name="connsiteX5" fmla="*/ 0 w 2984457"/>
              <a:gd name="connsiteY5" fmla="*/ 4995502 h 4995502"/>
              <a:gd name="connsiteX6" fmla="*/ 0 w 2984457"/>
              <a:gd name="connsiteY6" fmla="*/ 12497 h 4995502"/>
              <a:gd name="connsiteX7" fmla="*/ 85017 w 2984457"/>
              <a:gd name="connsiteY7" fmla="*/ 34489 h 4995502"/>
              <a:gd name="connsiteX8" fmla="*/ 377167 w 2984457"/>
              <a:gd name="connsiteY8" fmla="*/ 46323 h 4995502"/>
              <a:gd name="connsiteX9" fmla="*/ 1085345 w 2984457"/>
              <a:gd name="connsiteY9" fmla="*/ 598 h 4995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84457" h="4995502">
                <a:moveTo>
                  <a:pt x="1085345" y="598"/>
                </a:moveTo>
                <a:cubicBezTo>
                  <a:pt x="1712384" y="11961"/>
                  <a:pt x="2476903" y="190804"/>
                  <a:pt x="2722363" y="990627"/>
                </a:cubicBezTo>
                <a:cubicBezTo>
                  <a:pt x="3116952" y="2529811"/>
                  <a:pt x="1884934" y="2208758"/>
                  <a:pt x="2355571" y="3330998"/>
                </a:cubicBezTo>
                <a:cubicBezTo>
                  <a:pt x="2596549" y="3864939"/>
                  <a:pt x="3071549" y="4329900"/>
                  <a:pt x="2970579" y="4901878"/>
                </a:cubicBezTo>
                <a:lnTo>
                  <a:pt x="2946894" y="4995502"/>
                </a:lnTo>
                <a:lnTo>
                  <a:pt x="0" y="4995502"/>
                </a:lnTo>
                <a:lnTo>
                  <a:pt x="0" y="12497"/>
                </a:lnTo>
                <a:lnTo>
                  <a:pt x="85017" y="34489"/>
                </a:lnTo>
                <a:cubicBezTo>
                  <a:pt x="180177" y="54144"/>
                  <a:pt x="277535" y="59134"/>
                  <a:pt x="377167" y="46323"/>
                </a:cubicBezTo>
                <a:cubicBezTo>
                  <a:pt x="543716" y="24871"/>
                  <a:pt x="800328" y="-4567"/>
                  <a:pt x="1085345" y="598"/>
                </a:cubicBezTo>
                <a:close/>
              </a:path>
            </a:pathLst>
          </a:custGeom>
          <a:gradFill flip="none" rotWithShape="1">
            <a:gsLst>
              <a:gs pos="0">
                <a:srgbClr val="51A7C2">
                  <a:alpha val="25000"/>
                </a:srgbClr>
              </a:gs>
              <a:gs pos="76000">
                <a:srgbClr val="B5F6DA">
                  <a:alpha val="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latin typeface="Arial" panose="020B0604020202020204" pitchFamily="34" charset="0"/>
              <a:cs typeface="Arial" panose="020B0604020202020204" pitchFamily="34" charset="0"/>
              <a:sym typeface="Calibri" panose="020F0502020204030204" pitchFamily="34" charset="0"/>
            </a:endParaRPr>
          </a:p>
        </p:txBody>
      </p:sp>
      <p:grpSp>
        <p:nvGrpSpPr>
          <p:cNvPr id="11" name="Group 2">
            <a:extLst>
              <a:ext uri="{FF2B5EF4-FFF2-40B4-BE49-F238E27FC236}">
                <a16:creationId xmlns:a16="http://schemas.microsoft.com/office/drawing/2014/main" id="{C3AD557B-F4F3-58B0-D473-064CF45013B2}"/>
              </a:ext>
            </a:extLst>
          </p:cNvPr>
          <p:cNvGrpSpPr/>
          <p:nvPr/>
        </p:nvGrpSpPr>
        <p:grpSpPr>
          <a:xfrm>
            <a:off x="7399936" y="2133336"/>
            <a:ext cx="3228983" cy="4322044"/>
            <a:chOff x="5078827" y="2092875"/>
            <a:chExt cx="2703560" cy="2328024"/>
          </a:xfrm>
        </p:grpSpPr>
        <p:sp>
          <p:nvSpPr>
            <p:cNvPr id="12" name="Google Shape;3544;p75">
              <a:extLst>
                <a:ext uri="{FF2B5EF4-FFF2-40B4-BE49-F238E27FC236}">
                  <a16:creationId xmlns:a16="http://schemas.microsoft.com/office/drawing/2014/main" id="{92712897-2068-43CC-966F-C9CC09E9B1AA}"/>
                </a:ext>
              </a:extLst>
            </p:cNvPr>
            <p:cNvSpPr/>
            <p:nvPr/>
          </p:nvSpPr>
          <p:spPr>
            <a:xfrm>
              <a:off x="5078827" y="2092875"/>
              <a:ext cx="2703560" cy="2328024"/>
            </a:xfrm>
            <a:custGeom>
              <a:avLst/>
              <a:gdLst/>
              <a:ahLst/>
              <a:cxnLst/>
              <a:rect l="l" t="t" r="r" b="b"/>
              <a:pathLst>
                <a:path w="155698" h="154025" extrusionOk="0">
                  <a:moveTo>
                    <a:pt x="93462" y="8032"/>
                  </a:moveTo>
                  <a:cubicBezTo>
                    <a:pt x="101617" y="9636"/>
                    <a:pt x="114584" y="5620"/>
                    <a:pt x="120332" y="9636"/>
                  </a:cubicBezTo>
                  <a:cubicBezTo>
                    <a:pt x="126080" y="13652"/>
                    <a:pt x="123741" y="26515"/>
                    <a:pt x="127952" y="32130"/>
                  </a:cubicBezTo>
                  <a:cubicBezTo>
                    <a:pt x="132163" y="37745"/>
                    <a:pt x="142390" y="37024"/>
                    <a:pt x="145598" y="43325"/>
                  </a:cubicBezTo>
                  <a:cubicBezTo>
                    <a:pt x="148807" y="49626"/>
                    <a:pt x="145545" y="61199"/>
                    <a:pt x="147203" y="69935"/>
                  </a:cubicBezTo>
                  <a:cubicBezTo>
                    <a:pt x="148861" y="78672"/>
                    <a:pt x="156895" y="88050"/>
                    <a:pt x="155545" y="95744"/>
                  </a:cubicBezTo>
                  <a:cubicBezTo>
                    <a:pt x="154195" y="103438"/>
                    <a:pt x="143166" y="109063"/>
                    <a:pt x="139102" y="116101"/>
                  </a:cubicBezTo>
                  <a:cubicBezTo>
                    <a:pt x="135038" y="123139"/>
                    <a:pt x="136763" y="134060"/>
                    <a:pt x="131161" y="137973"/>
                  </a:cubicBezTo>
                  <a:cubicBezTo>
                    <a:pt x="125560" y="141886"/>
                    <a:pt x="115386" y="136903"/>
                    <a:pt x="105493" y="139577"/>
                  </a:cubicBezTo>
                  <a:cubicBezTo>
                    <a:pt x="95600" y="142251"/>
                    <a:pt x="82433" y="154416"/>
                    <a:pt x="71805" y="154015"/>
                  </a:cubicBezTo>
                  <a:cubicBezTo>
                    <a:pt x="61177" y="153614"/>
                    <a:pt x="51886" y="141449"/>
                    <a:pt x="41726" y="137171"/>
                  </a:cubicBezTo>
                  <a:cubicBezTo>
                    <a:pt x="31566" y="132893"/>
                    <a:pt x="15872" y="135980"/>
                    <a:pt x="10845" y="128348"/>
                  </a:cubicBezTo>
                  <a:cubicBezTo>
                    <a:pt x="5819" y="120717"/>
                    <a:pt x="13372" y="102344"/>
                    <a:pt x="11567" y="91382"/>
                  </a:cubicBezTo>
                  <a:cubicBezTo>
                    <a:pt x="9762" y="80420"/>
                    <a:pt x="-465" y="70572"/>
                    <a:pt x="16" y="62575"/>
                  </a:cubicBezTo>
                  <a:cubicBezTo>
                    <a:pt x="497" y="54578"/>
                    <a:pt x="11380" y="51623"/>
                    <a:pt x="14455" y="43398"/>
                  </a:cubicBezTo>
                  <a:cubicBezTo>
                    <a:pt x="17530" y="35173"/>
                    <a:pt x="12650" y="18801"/>
                    <a:pt x="18465" y="13227"/>
                  </a:cubicBezTo>
                  <a:cubicBezTo>
                    <a:pt x="24280" y="7653"/>
                    <a:pt x="40523" y="12159"/>
                    <a:pt x="49346" y="9956"/>
                  </a:cubicBezTo>
                  <a:cubicBezTo>
                    <a:pt x="58169" y="7753"/>
                    <a:pt x="64051" y="332"/>
                    <a:pt x="71404" y="11"/>
                  </a:cubicBezTo>
                  <a:cubicBezTo>
                    <a:pt x="78757" y="-310"/>
                    <a:pt x="85307" y="6428"/>
                    <a:pt x="93462" y="8032"/>
                  </a:cubicBezTo>
                  <a:close/>
                </a:path>
              </a:pathLst>
            </a:custGeom>
            <a:solidFill>
              <a:srgbClr val="5D74FF">
                <a:alpha val="25000"/>
              </a:srgbClr>
            </a:solidFill>
            <a:ln>
              <a:noFill/>
            </a:ln>
          </p:spPr>
        </p:sp>
        <p:grpSp>
          <p:nvGrpSpPr>
            <p:cNvPr id="13" name="Google Shape;3547;p75">
              <a:extLst>
                <a:ext uri="{FF2B5EF4-FFF2-40B4-BE49-F238E27FC236}">
                  <a16:creationId xmlns:a16="http://schemas.microsoft.com/office/drawing/2014/main" id="{373D4344-1A44-F084-0D91-2A54162C0F01}"/>
                </a:ext>
              </a:extLst>
            </p:cNvPr>
            <p:cNvGrpSpPr/>
            <p:nvPr/>
          </p:nvGrpSpPr>
          <p:grpSpPr>
            <a:xfrm>
              <a:off x="6285022" y="2454174"/>
              <a:ext cx="1268143" cy="1605425"/>
              <a:chOff x="5415250" y="2169550"/>
              <a:chExt cx="1643268" cy="2433940"/>
            </a:xfrm>
          </p:grpSpPr>
          <p:sp>
            <p:nvSpPr>
              <p:cNvPr id="38" name="Google Shape;3548;p75">
                <a:extLst>
                  <a:ext uri="{FF2B5EF4-FFF2-40B4-BE49-F238E27FC236}">
                    <a16:creationId xmlns:a16="http://schemas.microsoft.com/office/drawing/2014/main" id="{9502C72C-4284-4D13-20C5-5604C235680D}"/>
                  </a:ext>
                </a:extLst>
              </p:cNvPr>
              <p:cNvSpPr/>
              <p:nvPr/>
            </p:nvSpPr>
            <p:spPr>
              <a:xfrm>
                <a:off x="5415250" y="2169550"/>
                <a:ext cx="659524" cy="401269"/>
              </a:xfrm>
              <a:custGeom>
                <a:avLst/>
                <a:gdLst/>
                <a:ahLst/>
                <a:cxnLst/>
                <a:rect l="l" t="t" r="r" b="b"/>
                <a:pathLst>
                  <a:path w="5889" h="3583" extrusionOk="0">
                    <a:moveTo>
                      <a:pt x="5235" y="211"/>
                    </a:moveTo>
                    <a:cubicBezTo>
                      <a:pt x="5711" y="416"/>
                      <a:pt x="5889" y="800"/>
                      <a:pt x="5664" y="1280"/>
                    </a:cubicBezTo>
                    <a:cubicBezTo>
                      <a:pt x="5418" y="1803"/>
                      <a:pt x="4903" y="2125"/>
                      <a:pt x="4554" y="2345"/>
                    </a:cubicBezTo>
                    <a:cubicBezTo>
                      <a:pt x="3526" y="2998"/>
                      <a:pt x="2518" y="3349"/>
                      <a:pt x="1388" y="3503"/>
                    </a:cubicBezTo>
                    <a:cubicBezTo>
                      <a:pt x="1145" y="3535"/>
                      <a:pt x="907" y="3582"/>
                      <a:pt x="705" y="3526"/>
                    </a:cubicBezTo>
                    <a:cubicBezTo>
                      <a:pt x="472" y="3461"/>
                      <a:pt x="291" y="3279"/>
                      <a:pt x="216" y="3162"/>
                    </a:cubicBezTo>
                    <a:cubicBezTo>
                      <a:pt x="1" y="2839"/>
                      <a:pt x="89" y="2358"/>
                      <a:pt x="453" y="1878"/>
                    </a:cubicBezTo>
                    <a:cubicBezTo>
                      <a:pt x="575" y="1719"/>
                      <a:pt x="772" y="1574"/>
                      <a:pt x="958" y="1434"/>
                    </a:cubicBezTo>
                    <a:cubicBezTo>
                      <a:pt x="1429" y="1074"/>
                      <a:pt x="2046" y="753"/>
                      <a:pt x="2550" y="556"/>
                    </a:cubicBezTo>
                    <a:cubicBezTo>
                      <a:pt x="3261" y="276"/>
                      <a:pt x="4086" y="1"/>
                      <a:pt x="4871" y="108"/>
                    </a:cubicBezTo>
                    <a:cubicBezTo>
                      <a:pt x="4983" y="122"/>
                      <a:pt x="5104" y="155"/>
                      <a:pt x="5235" y="21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549;p75">
                <a:extLst>
                  <a:ext uri="{FF2B5EF4-FFF2-40B4-BE49-F238E27FC236}">
                    <a16:creationId xmlns:a16="http://schemas.microsoft.com/office/drawing/2014/main" id="{223F9090-05D0-9CEE-7804-753348B320D3}"/>
                  </a:ext>
                </a:extLst>
              </p:cNvPr>
              <p:cNvSpPr/>
              <p:nvPr/>
            </p:nvSpPr>
            <p:spPr>
              <a:xfrm>
                <a:off x="5432049" y="2250185"/>
                <a:ext cx="697153" cy="492431"/>
              </a:xfrm>
              <a:custGeom>
                <a:avLst/>
                <a:gdLst/>
                <a:ahLst/>
                <a:cxnLst/>
                <a:rect l="l" t="t" r="r" b="b"/>
                <a:pathLst>
                  <a:path w="6225" h="4397" extrusionOk="0">
                    <a:moveTo>
                      <a:pt x="1" y="2315"/>
                    </a:moveTo>
                    <a:cubicBezTo>
                      <a:pt x="6" y="2334"/>
                      <a:pt x="13" y="2351"/>
                      <a:pt x="21" y="2368"/>
                    </a:cubicBezTo>
                    <a:lnTo>
                      <a:pt x="21" y="2368"/>
                    </a:lnTo>
                    <a:lnTo>
                      <a:pt x="1" y="2315"/>
                    </a:lnTo>
                    <a:close/>
                    <a:moveTo>
                      <a:pt x="5589" y="0"/>
                    </a:moveTo>
                    <a:cubicBezTo>
                      <a:pt x="5632" y="164"/>
                      <a:pt x="5609" y="354"/>
                      <a:pt x="5514" y="560"/>
                    </a:cubicBezTo>
                    <a:cubicBezTo>
                      <a:pt x="5268" y="1083"/>
                      <a:pt x="4753" y="1405"/>
                      <a:pt x="4404" y="1625"/>
                    </a:cubicBezTo>
                    <a:cubicBezTo>
                      <a:pt x="3376" y="2278"/>
                      <a:pt x="2368" y="2629"/>
                      <a:pt x="1238" y="2783"/>
                    </a:cubicBezTo>
                    <a:cubicBezTo>
                      <a:pt x="1077" y="2804"/>
                      <a:pt x="918" y="2832"/>
                      <a:pt x="770" y="2832"/>
                    </a:cubicBezTo>
                    <a:cubicBezTo>
                      <a:pt x="695" y="2832"/>
                      <a:pt x="623" y="2825"/>
                      <a:pt x="555" y="2806"/>
                    </a:cubicBezTo>
                    <a:cubicBezTo>
                      <a:pt x="322" y="2741"/>
                      <a:pt x="141" y="2559"/>
                      <a:pt x="66" y="2442"/>
                    </a:cubicBezTo>
                    <a:cubicBezTo>
                      <a:pt x="49" y="2419"/>
                      <a:pt x="33" y="2395"/>
                      <a:pt x="21" y="2368"/>
                    </a:cubicBezTo>
                    <a:lnTo>
                      <a:pt x="21" y="2368"/>
                    </a:lnTo>
                    <a:lnTo>
                      <a:pt x="561" y="3800"/>
                    </a:lnTo>
                    <a:cubicBezTo>
                      <a:pt x="579" y="3875"/>
                      <a:pt x="611" y="3946"/>
                      <a:pt x="654" y="4006"/>
                    </a:cubicBezTo>
                    <a:cubicBezTo>
                      <a:pt x="729" y="4123"/>
                      <a:pt x="906" y="4305"/>
                      <a:pt x="1144" y="4371"/>
                    </a:cubicBezTo>
                    <a:cubicBezTo>
                      <a:pt x="1211" y="4389"/>
                      <a:pt x="1281" y="4397"/>
                      <a:pt x="1355" y="4397"/>
                    </a:cubicBezTo>
                    <a:cubicBezTo>
                      <a:pt x="1502" y="4397"/>
                      <a:pt x="1661" y="4367"/>
                      <a:pt x="1826" y="4343"/>
                    </a:cubicBezTo>
                    <a:cubicBezTo>
                      <a:pt x="2956" y="4188"/>
                      <a:pt x="3965" y="3838"/>
                      <a:pt x="4988" y="3189"/>
                    </a:cubicBezTo>
                    <a:cubicBezTo>
                      <a:pt x="5337" y="2965"/>
                      <a:pt x="5856" y="2643"/>
                      <a:pt x="6098" y="2119"/>
                    </a:cubicBezTo>
                    <a:cubicBezTo>
                      <a:pt x="6220" y="1867"/>
                      <a:pt x="6225" y="1638"/>
                      <a:pt x="6136" y="1452"/>
                    </a:cubicBezTo>
                    <a:lnTo>
                      <a:pt x="558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550;p75">
                <a:extLst>
                  <a:ext uri="{FF2B5EF4-FFF2-40B4-BE49-F238E27FC236}">
                    <a16:creationId xmlns:a16="http://schemas.microsoft.com/office/drawing/2014/main" id="{87C38AFB-ADD1-0E8F-3248-DE8E033A5394}"/>
                  </a:ext>
                </a:extLst>
              </p:cNvPr>
              <p:cNvSpPr/>
              <p:nvPr/>
            </p:nvSpPr>
            <p:spPr>
              <a:xfrm>
                <a:off x="6020797" y="2323317"/>
                <a:ext cx="97433" cy="188819"/>
              </a:xfrm>
              <a:custGeom>
                <a:avLst/>
                <a:gdLst/>
                <a:ahLst/>
                <a:cxnLst/>
                <a:rect l="l" t="t" r="r" b="b"/>
                <a:pathLst>
                  <a:path w="870" h="1686" extrusionOk="0">
                    <a:moveTo>
                      <a:pt x="207" y="0"/>
                    </a:moveTo>
                    <a:cubicBezTo>
                      <a:pt x="151" y="104"/>
                      <a:pt x="80" y="201"/>
                      <a:pt x="1" y="295"/>
                    </a:cubicBezTo>
                    <a:cubicBezTo>
                      <a:pt x="11" y="309"/>
                      <a:pt x="20" y="328"/>
                      <a:pt x="29" y="346"/>
                    </a:cubicBezTo>
                    <a:cubicBezTo>
                      <a:pt x="192" y="733"/>
                      <a:pt x="365" y="1084"/>
                      <a:pt x="580" y="1448"/>
                    </a:cubicBezTo>
                    <a:cubicBezTo>
                      <a:pt x="622" y="1518"/>
                      <a:pt x="664" y="1606"/>
                      <a:pt x="716" y="1686"/>
                    </a:cubicBezTo>
                    <a:cubicBezTo>
                      <a:pt x="762" y="1616"/>
                      <a:pt x="809" y="1546"/>
                      <a:pt x="841" y="1466"/>
                    </a:cubicBezTo>
                    <a:cubicBezTo>
                      <a:pt x="856" y="1444"/>
                      <a:pt x="860" y="1420"/>
                      <a:pt x="869" y="1401"/>
                    </a:cubicBezTo>
                    <a:cubicBezTo>
                      <a:pt x="678" y="953"/>
                      <a:pt x="505" y="416"/>
                      <a:pt x="2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551;p75">
                <a:extLst>
                  <a:ext uri="{FF2B5EF4-FFF2-40B4-BE49-F238E27FC236}">
                    <a16:creationId xmlns:a16="http://schemas.microsoft.com/office/drawing/2014/main" id="{C9951E88-587E-C728-D10A-CFD240A64AD4}"/>
                  </a:ext>
                </a:extLst>
              </p:cNvPr>
              <p:cNvSpPr/>
              <p:nvPr/>
            </p:nvSpPr>
            <p:spPr>
              <a:xfrm>
                <a:off x="5949793" y="2401712"/>
                <a:ext cx="115576" cy="170565"/>
              </a:xfrm>
              <a:custGeom>
                <a:avLst/>
                <a:gdLst/>
                <a:ahLst/>
                <a:cxnLst/>
                <a:rect l="l" t="t" r="r" b="b"/>
                <a:pathLst>
                  <a:path w="1032" h="1523" extrusionOk="0">
                    <a:moveTo>
                      <a:pt x="191" y="1"/>
                    </a:moveTo>
                    <a:cubicBezTo>
                      <a:pt x="126" y="48"/>
                      <a:pt x="61" y="89"/>
                      <a:pt x="0" y="132"/>
                    </a:cubicBezTo>
                    <a:cubicBezTo>
                      <a:pt x="37" y="173"/>
                      <a:pt x="85" y="220"/>
                      <a:pt x="113" y="268"/>
                    </a:cubicBezTo>
                    <a:cubicBezTo>
                      <a:pt x="266" y="510"/>
                      <a:pt x="369" y="809"/>
                      <a:pt x="518" y="1074"/>
                    </a:cubicBezTo>
                    <a:cubicBezTo>
                      <a:pt x="593" y="1206"/>
                      <a:pt x="691" y="1337"/>
                      <a:pt x="785" y="1467"/>
                    </a:cubicBezTo>
                    <a:cubicBezTo>
                      <a:pt x="798" y="1486"/>
                      <a:pt x="813" y="1505"/>
                      <a:pt x="826" y="1523"/>
                    </a:cubicBezTo>
                    <a:cubicBezTo>
                      <a:pt x="897" y="1472"/>
                      <a:pt x="962" y="1416"/>
                      <a:pt x="1031" y="1350"/>
                    </a:cubicBezTo>
                    <a:cubicBezTo>
                      <a:pt x="1027" y="1341"/>
                      <a:pt x="1018" y="1327"/>
                      <a:pt x="1014" y="1318"/>
                    </a:cubicBezTo>
                    <a:cubicBezTo>
                      <a:pt x="807" y="930"/>
                      <a:pt x="514" y="337"/>
                      <a:pt x="1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552;p75">
                <a:extLst>
                  <a:ext uri="{FF2B5EF4-FFF2-40B4-BE49-F238E27FC236}">
                    <a16:creationId xmlns:a16="http://schemas.microsoft.com/office/drawing/2014/main" id="{460BB18F-759F-CBE5-9E46-8D0374D412C3}"/>
                  </a:ext>
                </a:extLst>
              </p:cNvPr>
              <p:cNvSpPr/>
              <p:nvPr/>
            </p:nvSpPr>
            <p:spPr>
              <a:xfrm>
                <a:off x="5884949" y="2443598"/>
                <a:ext cx="104153" cy="181988"/>
              </a:xfrm>
              <a:custGeom>
                <a:avLst/>
                <a:gdLst/>
                <a:ahLst/>
                <a:cxnLst/>
                <a:rect l="l" t="t" r="r" b="b"/>
                <a:pathLst>
                  <a:path w="930" h="1625" extrusionOk="0">
                    <a:moveTo>
                      <a:pt x="192" y="0"/>
                    </a:moveTo>
                    <a:cubicBezTo>
                      <a:pt x="131" y="38"/>
                      <a:pt x="65" y="80"/>
                      <a:pt x="0" y="112"/>
                    </a:cubicBezTo>
                    <a:cubicBezTo>
                      <a:pt x="5" y="243"/>
                      <a:pt x="108" y="364"/>
                      <a:pt x="159" y="486"/>
                    </a:cubicBezTo>
                    <a:cubicBezTo>
                      <a:pt x="299" y="812"/>
                      <a:pt x="397" y="1126"/>
                      <a:pt x="565" y="1434"/>
                    </a:cubicBezTo>
                    <a:cubicBezTo>
                      <a:pt x="597" y="1490"/>
                      <a:pt x="630" y="1560"/>
                      <a:pt x="672" y="1625"/>
                    </a:cubicBezTo>
                    <a:cubicBezTo>
                      <a:pt x="757" y="1579"/>
                      <a:pt x="841" y="1527"/>
                      <a:pt x="929" y="1471"/>
                    </a:cubicBezTo>
                    <a:cubicBezTo>
                      <a:pt x="910" y="1429"/>
                      <a:pt x="892" y="1387"/>
                      <a:pt x="878" y="1350"/>
                    </a:cubicBezTo>
                    <a:cubicBezTo>
                      <a:pt x="817" y="1200"/>
                      <a:pt x="742" y="1037"/>
                      <a:pt x="677" y="888"/>
                    </a:cubicBezTo>
                    <a:cubicBezTo>
                      <a:pt x="528" y="556"/>
                      <a:pt x="383" y="202"/>
                      <a:pt x="1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553;p75">
                <a:extLst>
                  <a:ext uri="{FF2B5EF4-FFF2-40B4-BE49-F238E27FC236}">
                    <a16:creationId xmlns:a16="http://schemas.microsoft.com/office/drawing/2014/main" id="{8E41170C-28C9-9FD1-CE23-0C1555B3611E}"/>
                  </a:ext>
                </a:extLst>
              </p:cNvPr>
              <p:cNvSpPr/>
              <p:nvPr/>
            </p:nvSpPr>
            <p:spPr>
              <a:xfrm>
                <a:off x="5797035" y="2489067"/>
                <a:ext cx="106841" cy="178964"/>
              </a:xfrm>
              <a:custGeom>
                <a:avLst/>
                <a:gdLst/>
                <a:ahLst/>
                <a:cxnLst/>
                <a:rect l="l" t="t" r="r" b="b"/>
                <a:pathLst>
                  <a:path w="954" h="1598" extrusionOk="0">
                    <a:moveTo>
                      <a:pt x="216" y="1"/>
                    </a:moveTo>
                    <a:cubicBezTo>
                      <a:pt x="145" y="38"/>
                      <a:pt x="76" y="70"/>
                      <a:pt x="1" y="98"/>
                    </a:cubicBezTo>
                    <a:cubicBezTo>
                      <a:pt x="1" y="210"/>
                      <a:pt x="52" y="328"/>
                      <a:pt x="89" y="426"/>
                    </a:cubicBezTo>
                    <a:cubicBezTo>
                      <a:pt x="220" y="753"/>
                      <a:pt x="369" y="1023"/>
                      <a:pt x="556" y="1318"/>
                    </a:cubicBezTo>
                    <a:cubicBezTo>
                      <a:pt x="608" y="1397"/>
                      <a:pt x="654" y="1523"/>
                      <a:pt x="734" y="1598"/>
                    </a:cubicBezTo>
                    <a:cubicBezTo>
                      <a:pt x="809" y="1565"/>
                      <a:pt x="878" y="1527"/>
                      <a:pt x="953" y="1495"/>
                    </a:cubicBezTo>
                    <a:cubicBezTo>
                      <a:pt x="934" y="1402"/>
                      <a:pt x="869" y="1303"/>
                      <a:pt x="822" y="1210"/>
                    </a:cubicBezTo>
                    <a:cubicBezTo>
                      <a:pt x="692" y="925"/>
                      <a:pt x="580" y="636"/>
                      <a:pt x="444" y="370"/>
                    </a:cubicBezTo>
                    <a:cubicBezTo>
                      <a:pt x="378" y="248"/>
                      <a:pt x="309" y="89"/>
                      <a:pt x="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554;p75">
                <a:extLst>
                  <a:ext uri="{FF2B5EF4-FFF2-40B4-BE49-F238E27FC236}">
                    <a16:creationId xmlns:a16="http://schemas.microsoft.com/office/drawing/2014/main" id="{7DDB7A03-5203-9E16-E40B-3C4EB82CA994}"/>
                  </a:ext>
                </a:extLst>
              </p:cNvPr>
              <p:cNvSpPr/>
              <p:nvPr/>
            </p:nvSpPr>
            <p:spPr>
              <a:xfrm>
                <a:off x="5701952" y="2524569"/>
                <a:ext cx="105609" cy="183220"/>
              </a:xfrm>
              <a:custGeom>
                <a:avLst/>
                <a:gdLst/>
                <a:ahLst/>
                <a:cxnLst/>
                <a:rect l="l" t="t" r="r" b="b"/>
                <a:pathLst>
                  <a:path w="943" h="1636" extrusionOk="0">
                    <a:moveTo>
                      <a:pt x="270" y="1"/>
                    </a:moveTo>
                    <a:cubicBezTo>
                      <a:pt x="182" y="29"/>
                      <a:pt x="93" y="57"/>
                      <a:pt x="0" y="85"/>
                    </a:cubicBezTo>
                    <a:cubicBezTo>
                      <a:pt x="23" y="188"/>
                      <a:pt x="65" y="291"/>
                      <a:pt x="84" y="361"/>
                    </a:cubicBezTo>
                    <a:cubicBezTo>
                      <a:pt x="219" y="753"/>
                      <a:pt x="331" y="1042"/>
                      <a:pt x="494" y="1378"/>
                    </a:cubicBezTo>
                    <a:cubicBezTo>
                      <a:pt x="532" y="1462"/>
                      <a:pt x="574" y="1556"/>
                      <a:pt x="625" y="1636"/>
                    </a:cubicBezTo>
                    <a:cubicBezTo>
                      <a:pt x="733" y="1602"/>
                      <a:pt x="835" y="1570"/>
                      <a:pt x="943" y="1533"/>
                    </a:cubicBezTo>
                    <a:cubicBezTo>
                      <a:pt x="915" y="1458"/>
                      <a:pt x="873" y="1378"/>
                      <a:pt x="845" y="1309"/>
                    </a:cubicBezTo>
                    <a:cubicBezTo>
                      <a:pt x="785" y="1145"/>
                      <a:pt x="733" y="968"/>
                      <a:pt x="658" y="809"/>
                    </a:cubicBezTo>
                    <a:cubicBezTo>
                      <a:pt x="537" y="538"/>
                      <a:pt x="425" y="225"/>
                      <a:pt x="2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555;p75">
                <a:extLst>
                  <a:ext uri="{FF2B5EF4-FFF2-40B4-BE49-F238E27FC236}">
                    <a16:creationId xmlns:a16="http://schemas.microsoft.com/office/drawing/2014/main" id="{6E9FD086-9BCC-141A-4844-AAC89DB859D9}"/>
                  </a:ext>
                </a:extLst>
              </p:cNvPr>
              <p:cNvSpPr/>
              <p:nvPr/>
            </p:nvSpPr>
            <p:spPr>
              <a:xfrm>
                <a:off x="5617174" y="2549767"/>
                <a:ext cx="99897" cy="178404"/>
              </a:xfrm>
              <a:custGeom>
                <a:avLst/>
                <a:gdLst/>
                <a:ahLst/>
                <a:cxnLst/>
                <a:rect l="l" t="t" r="r" b="b"/>
                <a:pathLst>
                  <a:path w="892" h="1593" extrusionOk="0">
                    <a:moveTo>
                      <a:pt x="197" y="0"/>
                    </a:moveTo>
                    <a:cubicBezTo>
                      <a:pt x="131" y="15"/>
                      <a:pt x="70" y="28"/>
                      <a:pt x="5" y="38"/>
                    </a:cubicBezTo>
                    <a:cubicBezTo>
                      <a:pt x="1" y="178"/>
                      <a:pt x="61" y="327"/>
                      <a:pt x="107" y="463"/>
                    </a:cubicBezTo>
                    <a:cubicBezTo>
                      <a:pt x="229" y="795"/>
                      <a:pt x="369" y="1097"/>
                      <a:pt x="533" y="1405"/>
                    </a:cubicBezTo>
                    <a:cubicBezTo>
                      <a:pt x="561" y="1461"/>
                      <a:pt x="589" y="1532"/>
                      <a:pt x="626" y="1593"/>
                    </a:cubicBezTo>
                    <a:cubicBezTo>
                      <a:pt x="715" y="1579"/>
                      <a:pt x="803" y="1560"/>
                      <a:pt x="892" y="1541"/>
                    </a:cubicBezTo>
                    <a:cubicBezTo>
                      <a:pt x="864" y="1467"/>
                      <a:pt x="822" y="1387"/>
                      <a:pt x="794" y="1317"/>
                    </a:cubicBezTo>
                    <a:cubicBezTo>
                      <a:pt x="678" y="1004"/>
                      <a:pt x="566" y="715"/>
                      <a:pt x="421" y="402"/>
                    </a:cubicBezTo>
                    <a:cubicBezTo>
                      <a:pt x="359" y="267"/>
                      <a:pt x="294" y="89"/>
                      <a:pt x="1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556;p75">
                <a:extLst>
                  <a:ext uri="{FF2B5EF4-FFF2-40B4-BE49-F238E27FC236}">
                    <a16:creationId xmlns:a16="http://schemas.microsoft.com/office/drawing/2014/main" id="{F247DA30-C993-0FC9-76BF-18183E9CF79B}"/>
                  </a:ext>
                </a:extLst>
              </p:cNvPr>
              <p:cNvSpPr/>
              <p:nvPr/>
            </p:nvSpPr>
            <p:spPr>
              <a:xfrm>
                <a:off x="5509884" y="2566566"/>
                <a:ext cx="93290" cy="175940"/>
              </a:xfrm>
              <a:custGeom>
                <a:avLst/>
                <a:gdLst/>
                <a:ahLst/>
                <a:cxnLst/>
                <a:rect l="l" t="t" r="r" b="b"/>
                <a:pathLst>
                  <a:path w="833" h="1571" extrusionOk="0">
                    <a:moveTo>
                      <a:pt x="239" y="0"/>
                    </a:moveTo>
                    <a:cubicBezTo>
                      <a:pt x="180" y="3"/>
                      <a:pt x="123" y="7"/>
                      <a:pt x="68" y="7"/>
                    </a:cubicBezTo>
                    <a:cubicBezTo>
                      <a:pt x="45" y="7"/>
                      <a:pt x="23" y="6"/>
                      <a:pt x="1" y="5"/>
                    </a:cubicBezTo>
                    <a:lnTo>
                      <a:pt x="1" y="5"/>
                    </a:lnTo>
                    <a:cubicBezTo>
                      <a:pt x="15" y="102"/>
                      <a:pt x="90" y="214"/>
                      <a:pt x="123" y="308"/>
                    </a:cubicBezTo>
                    <a:cubicBezTo>
                      <a:pt x="239" y="639"/>
                      <a:pt x="328" y="947"/>
                      <a:pt x="463" y="1270"/>
                    </a:cubicBezTo>
                    <a:cubicBezTo>
                      <a:pt x="505" y="1363"/>
                      <a:pt x="543" y="1480"/>
                      <a:pt x="603" y="1569"/>
                    </a:cubicBezTo>
                    <a:cubicBezTo>
                      <a:pt x="623" y="1570"/>
                      <a:pt x="643" y="1571"/>
                      <a:pt x="663" y="1571"/>
                    </a:cubicBezTo>
                    <a:cubicBezTo>
                      <a:pt x="718" y="1571"/>
                      <a:pt x="773" y="1567"/>
                      <a:pt x="832" y="1559"/>
                    </a:cubicBezTo>
                    <a:cubicBezTo>
                      <a:pt x="828" y="1466"/>
                      <a:pt x="763" y="1354"/>
                      <a:pt x="729" y="1255"/>
                    </a:cubicBezTo>
                    <a:cubicBezTo>
                      <a:pt x="608" y="947"/>
                      <a:pt x="496" y="639"/>
                      <a:pt x="379" y="331"/>
                    </a:cubicBezTo>
                    <a:cubicBezTo>
                      <a:pt x="337" y="224"/>
                      <a:pt x="295" y="98"/>
                      <a:pt x="2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557;p75">
                <a:extLst>
                  <a:ext uri="{FF2B5EF4-FFF2-40B4-BE49-F238E27FC236}">
                    <a16:creationId xmlns:a16="http://schemas.microsoft.com/office/drawing/2014/main" id="{DEC488AF-CB20-8C9E-B369-79ECE768E0E3}"/>
                  </a:ext>
                </a:extLst>
              </p:cNvPr>
              <p:cNvSpPr/>
              <p:nvPr/>
            </p:nvSpPr>
            <p:spPr>
              <a:xfrm>
                <a:off x="5439329" y="2481227"/>
                <a:ext cx="54988" cy="41549"/>
              </a:xfrm>
              <a:custGeom>
                <a:avLst/>
                <a:gdLst/>
                <a:ahLst/>
                <a:cxnLst/>
                <a:rect l="l" t="t" r="r" b="b"/>
                <a:pathLst>
                  <a:path w="491" h="371" extrusionOk="0">
                    <a:moveTo>
                      <a:pt x="458" y="174"/>
                    </a:moveTo>
                    <a:cubicBezTo>
                      <a:pt x="490" y="370"/>
                      <a:pt x="1" y="220"/>
                      <a:pt x="132" y="75"/>
                    </a:cubicBezTo>
                    <a:cubicBezTo>
                      <a:pt x="201" y="0"/>
                      <a:pt x="388" y="103"/>
                      <a:pt x="458" y="17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558;p75">
                <a:extLst>
                  <a:ext uri="{FF2B5EF4-FFF2-40B4-BE49-F238E27FC236}">
                    <a16:creationId xmlns:a16="http://schemas.microsoft.com/office/drawing/2014/main" id="{4C3DAC30-3B49-A26D-D55A-FA22E88C2D42}"/>
                  </a:ext>
                </a:extLst>
              </p:cNvPr>
              <p:cNvSpPr/>
              <p:nvPr/>
            </p:nvSpPr>
            <p:spPr>
              <a:xfrm>
                <a:off x="5505740" y="2503738"/>
                <a:ext cx="99561" cy="32590"/>
              </a:xfrm>
              <a:custGeom>
                <a:avLst/>
                <a:gdLst/>
                <a:ahLst/>
                <a:cxnLst/>
                <a:rect l="l" t="t" r="r" b="b"/>
                <a:pathLst>
                  <a:path w="889" h="291" extrusionOk="0">
                    <a:moveTo>
                      <a:pt x="85" y="239"/>
                    </a:moveTo>
                    <a:cubicBezTo>
                      <a:pt x="52" y="211"/>
                      <a:pt x="1" y="141"/>
                      <a:pt x="61" y="79"/>
                    </a:cubicBezTo>
                    <a:cubicBezTo>
                      <a:pt x="136" y="1"/>
                      <a:pt x="351" y="47"/>
                      <a:pt x="440" y="51"/>
                    </a:cubicBezTo>
                    <a:cubicBezTo>
                      <a:pt x="547" y="57"/>
                      <a:pt x="753" y="14"/>
                      <a:pt x="809" y="126"/>
                    </a:cubicBezTo>
                    <a:cubicBezTo>
                      <a:pt x="888" y="281"/>
                      <a:pt x="575" y="290"/>
                      <a:pt x="468" y="290"/>
                    </a:cubicBezTo>
                    <a:cubicBezTo>
                      <a:pt x="407" y="290"/>
                      <a:pt x="351" y="286"/>
                      <a:pt x="304" y="281"/>
                    </a:cubicBezTo>
                    <a:cubicBezTo>
                      <a:pt x="220" y="275"/>
                      <a:pt x="150" y="290"/>
                      <a:pt x="85" y="23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559;p75">
                <a:extLst>
                  <a:ext uri="{FF2B5EF4-FFF2-40B4-BE49-F238E27FC236}">
                    <a16:creationId xmlns:a16="http://schemas.microsoft.com/office/drawing/2014/main" id="{B33AF0E0-8FA3-51E9-37D2-1707A0351F9A}"/>
                  </a:ext>
                </a:extLst>
              </p:cNvPr>
              <p:cNvSpPr/>
              <p:nvPr/>
            </p:nvSpPr>
            <p:spPr>
              <a:xfrm>
                <a:off x="5873862" y="2203596"/>
                <a:ext cx="82762" cy="49277"/>
              </a:xfrm>
              <a:custGeom>
                <a:avLst/>
                <a:gdLst/>
                <a:ahLst/>
                <a:cxnLst/>
                <a:rect l="l" t="t" r="r" b="b"/>
                <a:pathLst>
                  <a:path w="739" h="440" extrusionOk="0">
                    <a:moveTo>
                      <a:pt x="28" y="89"/>
                    </a:moveTo>
                    <a:cubicBezTo>
                      <a:pt x="151" y="0"/>
                      <a:pt x="739" y="80"/>
                      <a:pt x="701" y="276"/>
                    </a:cubicBezTo>
                    <a:cubicBezTo>
                      <a:pt x="668" y="440"/>
                      <a:pt x="151" y="360"/>
                      <a:pt x="39" y="229"/>
                    </a:cubicBezTo>
                    <a:cubicBezTo>
                      <a:pt x="11" y="196"/>
                      <a:pt x="0" y="164"/>
                      <a:pt x="28" y="8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560;p75">
                <a:extLst>
                  <a:ext uri="{FF2B5EF4-FFF2-40B4-BE49-F238E27FC236}">
                    <a16:creationId xmlns:a16="http://schemas.microsoft.com/office/drawing/2014/main" id="{CDB88ABF-A849-E037-F583-587917828AD9}"/>
                  </a:ext>
                </a:extLst>
              </p:cNvPr>
              <p:cNvSpPr/>
              <p:nvPr/>
            </p:nvSpPr>
            <p:spPr>
              <a:xfrm>
                <a:off x="5939266" y="2256457"/>
                <a:ext cx="36286" cy="41325"/>
              </a:xfrm>
              <a:custGeom>
                <a:avLst/>
                <a:gdLst/>
                <a:ahLst/>
                <a:cxnLst/>
                <a:rect l="l" t="t" r="r" b="b"/>
                <a:pathLst>
                  <a:path w="324" h="369" extrusionOk="0">
                    <a:moveTo>
                      <a:pt x="24" y="196"/>
                    </a:moveTo>
                    <a:cubicBezTo>
                      <a:pt x="0" y="0"/>
                      <a:pt x="295" y="52"/>
                      <a:pt x="304" y="168"/>
                    </a:cubicBezTo>
                    <a:cubicBezTo>
                      <a:pt x="323" y="326"/>
                      <a:pt x="43" y="369"/>
                      <a:pt x="24" y="19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561;p75">
                <a:extLst>
                  <a:ext uri="{FF2B5EF4-FFF2-40B4-BE49-F238E27FC236}">
                    <a16:creationId xmlns:a16="http://schemas.microsoft.com/office/drawing/2014/main" id="{C9563058-E0C2-1AEC-04B0-BE8824C1A538}"/>
                  </a:ext>
                </a:extLst>
              </p:cNvPr>
              <p:cNvSpPr/>
              <p:nvPr/>
            </p:nvSpPr>
            <p:spPr>
              <a:xfrm>
                <a:off x="5980591" y="2214459"/>
                <a:ext cx="52412" cy="38413"/>
              </a:xfrm>
              <a:custGeom>
                <a:avLst/>
                <a:gdLst/>
                <a:ahLst/>
                <a:cxnLst/>
                <a:rect l="l" t="t" r="r" b="b"/>
                <a:pathLst>
                  <a:path w="468" h="343" extrusionOk="0">
                    <a:moveTo>
                      <a:pt x="10" y="188"/>
                    </a:moveTo>
                    <a:cubicBezTo>
                      <a:pt x="24" y="1"/>
                      <a:pt x="467" y="80"/>
                      <a:pt x="435" y="248"/>
                    </a:cubicBezTo>
                    <a:cubicBezTo>
                      <a:pt x="420" y="319"/>
                      <a:pt x="370" y="328"/>
                      <a:pt x="276" y="333"/>
                    </a:cubicBezTo>
                    <a:cubicBezTo>
                      <a:pt x="140" y="343"/>
                      <a:pt x="0" y="319"/>
                      <a:pt x="10" y="1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562;p75">
                <a:extLst>
                  <a:ext uri="{FF2B5EF4-FFF2-40B4-BE49-F238E27FC236}">
                    <a16:creationId xmlns:a16="http://schemas.microsoft.com/office/drawing/2014/main" id="{3663F291-5F53-4BDE-A6B5-F518B2A4DCC9}"/>
                  </a:ext>
                </a:extLst>
              </p:cNvPr>
              <p:cNvSpPr/>
              <p:nvPr/>
            </p:nvSpPr>
            <p:spPr>
              <a:xfrm>
                <a:off x="5845080" y="3181969"/>
                <a:ext cx="1213439" cy="1421521"/>
              </a:xfrm>
              <a:custGeom>
                <a:avLst/>
                <a:gdLst/>
                <a:ahLst/>
                <a:cxnLst/>
                <a:rect l="l" t="t" r="r" b="b"/>
                <a:pathLst>
                  <a:path w="10835" h="12693" extrusionOk="0">
                    <a:moveTo>
                      <a:pt x="4619" y="1"/>
                    </a:moveTo>
                    <a:cubicBezTo>
                      <a:pt x="4806" y="295"/>
                      <a:pt x="4923" y="566"/>
                      <a:pt x="5212" y="701"/>
                    </a:cubicBezTo>
                    <a:cubicBezTo>
                      <a:pt x="5609" y="893"/>
                      <a:pt x="6291" y="766"/>
                      <a:pt x="6664" y="971"/>
                    </a:cubicBezTo>
                    <a:cubicBezTo>
                      <a:pt x="6936" y="1126"/>
                      <a:pt x="7141" y="1523"/>
                      <a:pt x="7332" y="1855"/>
                    </a:cubicBezTo>
                    <a:cubicBezTo>
                      <a:pt x="7537" y="2195"/>
                      <a:pt x="7724" y="2531"/>
                      <a:pt x="7893" y="2840"/>
                    </a:cubicBezTo>
                    <a:cubicBezTo>
                      <a:pt x="8261" y="3531"/>
                      <a:pt x="8645" y="4199"/>
                      <a:pt x="9009" y="4820"/>
                    </a:cubicBezTo>
                    <a:cubicBezTo>
                      <a:pt x="9214" y="5169"/>
                      <a:pt x="9363" y="5520"/>
                      <a:pt x="9522" y="5861"/>
                    </a:cubicBezTo>
                    <a:cubicBezTo>
                      <a:pt x="9854" y="6557"/>
                      <a:pt x="10138" y="7247"/>
                      <a:pt x="10447" y="8032"/>
                    </a:cubicBezTo>
                    <a:cubicBezTo>
                      <a:pt x="10596" y="8415"/>
                      <a:pt x="10834" y="9050"/>
                      <a:pt x="10671" y="9499"/>
                    </a:cubicBezTo>
                    <a:cubicBezTo>
                      <a:pt x="10498" y="9965"/>
                      <a:pt x="9873" y="10268"/>
                      <a:pt x="9391" y="10507"/>
                    </a:cubicBezTo>
                    <a:cubicBezTo>
                      <a:pt x="8056" y="11165"/>
                      <a:pt x="6897" y="11740"/>
                      <a:pt x="5516" y="12342"/>
                    </a:cubicBezTo>
                    <a:cubicBezTo>
                      <a:pt x="5151" y="12501"/>
                      <a:pt x="4690" y="12692"/>
                      <a:pt x="4255" y="12514"/>
                    </a:cubicBezTo>
                    <a:cubicBezTo>
                      <a:pt x="4087" y="12449"/>
                      <a:pt x="3849" y="12230"/>
                      <a:pt x="3709" y="12053"/>
                    </a:cubicBezTo>
                    <a:cubicBezTo>
                      <a:pt x="3507" y="11800"/>
                      <a:pt x="3354" y="11469"/>
                      <a:pt x="3181" y="11160"/>
                    </a:cubicBezTo>
                    <a:cubicBezTo>
                      <a:pt x="2522" y="9951"/>
                      <a:pt x="1916" y="8700"/>
                      <a:pt x="1234" y="7425"/>
                    </a:cubicBezTo>
                    <a:cubicBezTo>
                      <a:pt x="907" y="6804"/>
                      <a:pt x="627" y="6178"/>
                      <a:pt x="324" y="5492"/>
                    </a:cubicBezTo>
                    <a:cubicBezTo>
                      <a:pt x="155" y="5104"/>
                      <a:pt x="1" y="4698"/>
                      <a:pt x="85" y="4264"/>
                    </a:cubicBezTo>
                    <a:cubicBezTo>
                      <a:pt x="145" y="3960"/>
                      <a:pt x="337" y="3699"/>
                      <a:pt x="501" y="3465"/>
                    </a:cubicBezTo>
                    <a:cubicBezTo>
                      <a:pt x="660" y="3236"/>
                      <a:pt x="884" y="2966"/>
                      <a:pt x="902" y="2648"/>
                    </a:cubicBezTo>
                    <a:cubicBezTo>
                      <a:pt x="916" y="2344"/>
                      <a:pt x="785" y="2130"/>
                      <a:pt x="706" y="1883"/>
                    </a:cubicBezTo>
                    <a:cubicBezTo>
                      <a:pt x="1645" y="1392"/>
                      <a:pt x="2625" y="943"/>
                      <a:pt x="3597" y="463"/>
                    </a:cubicBezTo>
                    <a:cubicBezTo>
                      <a:pt x="3933" y="299"/>
                      <a:pt x="4302" y="109"/>
                      <a:pt x="46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563;p75">
                <a:extLst>
                  <a:ext uri="{FF2B5EF4-FFF2-40B4-BE49-F238E27FC236}">
                    <a16:creationId xmlns:a16="http://schemas.microsoft.com/office/drawing/2014/main" id="{66B4BC60-68A9-6761-7C90-1046AD663367}"/>
                  </a:ext>
                </a:extLst>
              </p:cNvPr>
              <p:cNvSpPr/>
              <p:nvPr/>
            </p:nvSpPr>
            <p:spPr>
              <a:xfrm>
                <a:off x="5876438" y="3577306"/>
                <a:ext cx="791339" cy="862566"/>
              </a:xfrm>
              <a:custGeom>
                <a:avLst/>
                <a:gdLst/>
                <a:ahLst/>
                <a:cxnLst/>
                <a:rect l="l" t="t" r="r" b="b"/>
                <a:pathLst>
                  <a:path w="7066" h="7702" extrusionOk="0">
                    <a:moveTo>
                      <a:pt x="4262" y="1"/>
                    </a:moveTo>
                    <a:cubicBezTo>
                      <a:pt x="4256" y="1"/>
                      <a:pt x="4251" y="1"/>
                      <a:pt x="4246" y="1"/>
                    </a:cubicBezTo>
                    <a:cubicBezTo>
                      <a:pt x="3788" y="6"/>
                      <a:pt x="3359" y="253"/>
                      <a:pt x="2985" y="398"/>
                    </a:cubicBezTo>
                    <a:cubicBezTo>
                      <a:pt x="2589" y="551"/>
                      <a:pt x="2201" y="706"/>
                      <a:pt x="1804" y="893"/>
                    </a:cubicBezTo>
                    <a:cubicBezTo>
                      <a:pt x="1272" y="1135"/>
                      <a:pt x="645" y="1420"/>
                      <a:pt x="156" y="1756"/>
                    </a:cubicBezTo>
                    <a:cubicBezTo>
                      <a:pt x="109" y="1784"/>
                      <a:pt x="57" y="1822"/>
                      <a:pt x="1" y="1859"/>
                    </a:cubicBezTo>
                    <a:cubicBezTo>
                      <a:pt x="16" y="1896"/>
                      <a:pt x="29" y="1930"/>
                      <a:pt x="44" y="1962"/>
                    </a:cubicBezTo>
                    <a:cubicBezTo>
                      <a:pt x="347" y="2648"/>
                      <a:pt x="627" y="3274"/>
                      <a:pt x="954" y="3895"/>
                    </a:cubicBezTo>
                    <a:cubicBezTo>
                      <a:pt x="1636" y="5170"/>
                      <a:pt x="2242" y="6421"/>
                      <a:pt x="2901" y="7630"/>
                    </a:cubicBezTo>
                    <a:cubicBezTo>
                      <a:pt x="2915" y="7654"/>
                      <a:pt x="2929" y="7678"/>
                      <a:pt x="2943" y="7701"/>
                    </a:cubicBezTo>
                    <a:cubicBezTo>
                      <a:pt x="3485" y="7439"/>
                      <a:pt x="4063" y="7122"/>
                      <a:pt x="4550" y="6893"/>
                    </a:cubicBezTo>
                    <a:cubicBezTo>
                      <a:pt x="4936" y="6710"/>
                      <a:pt x="5301" y="6566"/>
                      <a:pt x="5679" y="6384"/>
                    </a:cubicBezTo>
                    <a:cubicBezTo>
                      <a:pt x="6048" y="6211"/>
                      <a:pt x="6440" y="6014"/>
                      <a:pt x="6701" y="5744"/>
                    </a:cubicBezTo>
                    <a:cubicBezTo>
                      <a:pt x="6786" y="5660"/>
                      <a:pt x="6908" y="5492"/>
                      <a:pt x="6940" y="5394"/>
                    </a:cubicBezTo>
                    <a:cubicBezTo>
                      <a:pt x="7066" y="5068"/>
                      <a:pt x="6940" y="4670"/>
                      <a:pt x="6833" y="4357"/>
                    </a:cubicBezTo>
                    <a:cubicBezTo>
                      <a:pt x="6749" y="4119"/>
                      <a:pt x="6641" y="3885"/>
                      <a:pt x="6557" y="3685"/>
                    </a:cubicBezTo>
                    <a:cubicBezTo>
                      <a:pt x="6160" y="2742"/>
                      <a:pt x="5815" y="2014"/>
                      <a:pt x="5408" y="1098"/>
                    </a:cubicBezTo>
                    <a:cubicBezTo>
                      <a:pt x="5196" y="617"/>
                      <a:pt x="4895" y="1"/>
                      <a:pt x="42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564;p75">
                <a:extLst>
                  <a:ext uri="{FF2B5EF4-FFF2-40B4-BE49-F238E27FC236}">
                    <a16:creationId xmlns:a16="http://schemas.microsoft.com/office/drawing/2014/main" id="{6A629EFF-9176-EA6A-85DF-1D1E28D5A9FC}"/>
                  </a:ext>
                </a:extLst>
              </p:cNvPr>
              <p:cNvSpPr/>
              <p:nvPr/>
            </p:nvSpPr>
            <p:spPr>
              <a:xfrm>
                <a:off x="6020349" y="3759855"/>
                <a:ext cx="333178" cy="318507"/>
              </a:xfrm>
              <a:custGeom>
                <a:avLst/>
                <a:gdLst/>
                <a:ahLst/>
                <a:cxnLst/>
                <a:rect l="l" t="t" r="r" b="b"/>
                <a:pathLst>
                  <a:path w="2975" h="2844" extrusionOk="0">
                    <a:moveTo>
                      <a:pt x="1640" y="608"/>
                    </a:moveTo>
                    <a:cubicBezTo>
                      <a:pt x="1840" y="556"/>
                      <a:pt x="2181" y="346"/>
                      <a:pt x="2485" y="328"/>
                    </a:cubicBezTo>
                    <a:cubicBezTo>
                      <a:pt x="2704" y="313"/>
                      <a:pt x="2975" y="962"/>
                      <a:pt x="2929" y="1261"/>
                    </a:cubicBezTo>
                    <a:cubicBezTo>
                      <a:pt x="2901" y="1425"/>
                      <a:pt x="2414" y="1574"/>
                      <a:pt x="2177" y="1742"/>
                    </a:cubicBezTo>
                    <a:cubicBezTo>
                      <a:pt x="2265" y="1966"/>
                      <a:pt x="2513" y="2358"/>
                      <a:pt x="2391" y="2470"/>
                    </a:cubicBezTo>
                    <a:cubicBezTo>
                      <a:pt x="2214" y="2630"/>
                      <a:pt x="1873" y="2788"/>
                      <a:pt x="1718" y="2816"/>
                    </a:cubicBezTo>
                    <a:cubicBezTo>
                      <a:pt x="1565" y="2844"/>
                      <a:pt x="1378" y="2367"/>
                      <a:pt x="1220" y="2143"/>
                    </a:cubicBezTo>
                    <a:cubicBezTo>
                      <a:pt x="990" y="2265"/>
                      <a:pt x="682" y="2485"/>
                      <a:pt x="449" y="2373"/>
                    </a:cubicBezTo>
                    <a:cubicBezTo>
                      <a:pt x="328" y="2311"/>
                      <a:pt x="103" y="1901"/>
                      <a:pt x="65" y="1723"/>
                    </a:cubicBezTo>
                    <a:cubicBezTo>
                      <a:pt x="0" y="1382"/>
                      <a:pt x="440" y="1224"/>
                      <a:pt x="682" y="1070"/>
                    </a:cubicBezTo>
                    <a:cubicBezTo>
                      <a:pt x="621" y="865"/>
                      <a:pt x="481" y="748"/>
                      <a:pt x="509" y="514"/>
                    </a:cubicBezTo>
                    <a:cubicBezTo>
                      <a:pt x="533" y="294"/>
                      <a:pt x="883" y="57"/>
                      <a:pt x="1140" y="33"/>
                    </a:cubicBezTo>
                    <a:cubicBezTo>
                      <a:pt x="1485" y="0"/>
                      <a:pt x="1528" y="369"/>
                      <a:pt x="1640" y="60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565;p75">
                <a:extLst>
                  <a:ext uri="{FF2B5EF4-FFF2-40B4-BE49-F238E27FC236}">
                    <a16:creationId xmlns:a16="http://schemas.microsoft.com/office/drawing/2014/main" id="{52DE912A-07FB-348A-7D54-B7B6D2DAD46B}"/>
                  </a:ext>
                </a:extLst>
              </p:cNvPr>
              <p:cNvSpPr/>
              <p:nvPr/>
            </p:nvSpPr>
            <p:spPr>
              <a:xfrm>
                <a:off x="6186659" y="4051149"/>
                <a:ext cx="285581" cy="179972"/>
              </a:xfrm>
              <a:custGeom>
                <a:avLst/>
                <a:gdLst/>
                <a:ahLst/>
                <a:cxnLst/>
                <a:rect l="l" t="t" r="r" b="b"/>
                <a:pathLst>
                  <a:path w="2550" h="1607" extrusionOk="0">
                    <a:moveTo>
                      <a:pt x="2330" y="1"/>
                    </a:moveTo>
                    <a:cubicBezTo>
                      <a:pt x="1798" y="234"/>
                      <a:pt x="1023" y="617"/>
                      <a:pt x="467" y="897"/>
                    </a:cubicBezTo>
                    <a:cubicBezTo>
                      <a:pt x="327" y="967"/>
                      <a:pt x="121" y="1065"/>
                      <a:pt x="0" y="1167"/>
                    </a:cubicBezTo>
                    <a:cubicBezTo>
                      <a:pt x="80" y="1313"/>
                      <a:pt x="159" y="1462"/>
                      <a:pt x="239" y="1606"/>
                    </a:cubicBezTo>
                    <a:cubicBezTo>
                      <a:pt x="453" y="1597"/>
                      <a:pt x="748" y="1363"/>
                      <a:pt x="906" y="1279"/>
                    </a:cubicBezTo>
                    <a:cubicBezTo>
                      <a:pt x="1397" y="1014"/>
                      <a:pt x="1858" y="803"/>
                      <a:pt x="2298" y="570"/>
                    </a:cubicBezTo>
                    <a:cubicBezTo>
                      <a:pt x="2377" y="528"/>
                      <a:pt x="2466" y="486"/>
                      <a:pt x="2550" y="434"/>
                    </a:cubicBezTo>
                    <a:cubicBezTo>
                      <a:pt x="2475" y="290"/>
                      <a:pt x="2405" y="145"/>
                      <a:pt x="2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566;p75">
                <a:extLst>
                  <a:ext uri="{FF2B5EF4-FFF2-40B4-BE49-F238E27FC236}">
                    <a16:creationId xmlns:a16="http://schemas.microsoft.com/office/drawing/2014/main" id="{4FB21480-CA80-A181-4F72-48795ECAA1DA}"/>
                  </a:ext>
                </a:extLst>
              </p:cNvPr>
              <p:cNvSpPr/>
              <p:nvPr/>
            </p:nvSpPr>
            <p:spPr>
              <a:xfrm>
                <a:off x="6241647" y="4150375"/>
                <a:ext cx="280317" cy="170677"/>
              </a:xfrm>
              <a:custGeom>
                <a:avLst/>
                <a:gdLst/>
                <a:ahLst/>
                <a:cxnLst/>
                <a:rect l="l" t="t" r="r" b="b"/>
                <a:pathLst>
                  <a:path w="2503" h="1524" extrusionOk="0">
                    <a:moveTo>
                      <a:pt x="2470" y="291"/>
                    </a:moveTo>
                    <a:cubicBezTo>
                      <a:pt x="2414" y="197"/>
                      <a:pt x="2358" y="100"/>
                      <a:pt x="2302" y="1"/>
                    </a:cubicBezTo>
                    <a:cubicBezTo>
                      <a:pt x="2087" y="57"/>
                      <a:pt x="1886" y="231"/>
                      <a:pt x="1722" y="309"/>
                    </a:cubicBezTo>
                    <a:cubicBezTo>
                      <a:pt x="1345" y="505"/>
                      <a:pt x="789" y="781"/>
                      <a:pt x="415" y="968"/>
                    </a:cubicBezTo>
                    <a:cubicBezTo>
                      <a:pt x="313" y="1020"/>
                      <a:pt x="134" y="1085"/>
                      <a:pt x="0" y="1164"/>
                    </a:cubicBezTo>
                    <a:cubicBezTo>
                      <a:pt x="4" y="1169"/>
                      <a:pt x="9" y="1173"/>
                      <a:pt x="9" y="1183"/>
                    </a:cubicBezTo>
                    <a:cubicBezTo>
                      <a:pt x="78" y="1295"/>
                      <a:pt x="154" y="1412"/>
                      <a:pt x="224" y="1524"/>
                    </a:cubicBezTo>
                    <a:cubicBezTo>
                      <a:pt x="266" y="1500"/>
                      <a:pt x="308" y="1477"/>
                      <a:pt x="359" y="1458"/>
                    </a:cubicBezTo>
                    <a:cubicBezTo>
                      <a:pt x="1003" y="1192"/>
                      <a:pt x="1485" y="903"/>
                      <a:pt x="2078" y="585"/>
                    </a:cubicBezTo>
                    <a:cubicBezTo>
                      <a:pt x="2180" y="529"/>
                      <a:pt x="2371" y="445"/>
                      <a:pt x="2502" y="347"/>
                    </a:cubicBezTo>
                    <a:cubicBezTo>
                      <a:pt x="2494" y="328"/>
                      <a:pt x="2483" y="309"/>
                      <a:pt x="2470" y="2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567;p75">
                <a:extLst>
                  <a:ext uri="{FF2B5EF4-FFF2-40B4-BE49-F238E27FC236}">
                    <a16:creationId xmlns:a16="http://schemas.microsoft.com/office/drawing/2014/main" id="{F0B2674A-3A82-7C7D-A053-62C68790169E}"/>
                  </a:ext>
                </a:extLst>
              </p:cNvPr>
              <p:cNvSpPr/>
              <p:nvPr/>
            </p:nvSpPr>
            <p:spPr>
              <a:xfrm>
                <a:off x="6652662" y="3484239"/>
                <a:ext cx="97321" cy="177396"/>
              </a:xfrm>
              <a:custGeom>
                <a:avLst/>
                <a:gdLst/>
                <a:ahLst/>
                <a:cxnLst/>
                <a:rect l="l" t="t" r="r" b="b"/>
                <a:pathLst>
                  <a:path w="869" h="1584" extrusionOk="0">
                    <a:moveTo>
                      <a:pt x="673" y="1578"/>
                    </a:moveTo>
                    <a:cubicBezTo>
                      <a:pt x="462" y="1425"/>
                      <a:pt x="294" y="1024"/>
                      <a:pt x="154" y="617"/>
                    </a:cubicBezTo>
                    <a:cubicBezTo>
                      <a:pt x="93" y="444"/>
                      <a:pt x="0" y="160"/>
                      <a:pt x="149" y="85"/>
                    </a:cubicBezTo>
                    <a:cubicBezTo>
                      <a:pt x="326" y="1"/>
                      <a:pt x="485" y="304"/>
                      <a:pt x="541" y="416"/>
                    </a:cubicBezTo>
                    <a:cubicBezTo>
                      <a:pt x="719" y="761"/>
                      <a:pt x="863" y="1214"/>
                      <a:pt x="869" y="1476"/>
                    </a:cubicBezTo>
                    <a:cubicBezTo>
                      <a:pt x="845" y="1532"/>
                      <a:pt x="742" y="1584"/>
                      <a:pt x="673" y="157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568;p75">
                <a:extLst>
                  <a:ext uri="{FF2B5EF4-FFF2-40B4-BE49-F238E27FC236}">
                    <a16:creationId xmlns:a16="http://schemas.microsoft.com/office/drawing/2014/main" id="{1A2A3AC0-C7D7-A9C5-23C5-B8A6812750EB}"/>
                  </a:ext>
                </a:extLst>
              </p:cNvPr>
              <p:cNvSpPr/>
              <p:nvPr/>
            </p:nvSpPr>
            <p:spPr>
              <a:xfrm>
                <a:off x="6488816" y="3419395"/>
                <a:ext cx="96426" cy="111545"/>
              </a:xfrm>
              <a:custGeom>
                <a:avLst/>
                <a:gdLst/>
                <a:ahLst/>
                <a:cxnLst/>
                <a:rect l="l" t="t" r="r" b="b"/>
                <a:pathLst>
                  <a:path w="861" h="996" extrusionOk="0">
                    <a:moveTo>
                      <a:pt x="753" y="743"/>
                    </a:moveTo>
                    <a:cubicBezTo>
                      <a:pt x="417" y="995"/>
                      <a:pt x="1" y="178"/>
                      <a:pt x="328" y="56"/>
                    </a:cubicBezTo>
                    <a:cubicBezTo>
                      <a:pt x="468" y="0"/>
                      <a:pt x="819" y="323"/>
                      <a:pt x="847" y="547"/>
                    </a:cubicBezTo>
                    <a:cubicBezTo>
                      <a:pt x="860" y="627"/>
                      <a:pt x="809" y="701"/>
                      <a:pt x="753" y="74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569;p75">
                <a:extLst>
                  <a:ext uri="{FF2B5EF4-FFF2-40B4-BE49-F238E27FC236}">
                    <a16:creationId xmlns:a16="http://schemas.microsoft.com/office/drawing/2014/main" id="{8DB3BC46-CDF4-8D6D-E42B-0445B2106718}"/>
                  </a:ext>
                </a:extLst>
              </p:cNvPr>
              <p:cNvSpPr/>
              <p:nvPr/>
            </p:nvSpPr>
            <p:spPr>
              <a:xfrm>
                <a:off x="6479409" y="3301802"/>
                <a:ext cx="99561" cy="88474"/>
              </a:xfrm>
              <a:custGeom>
                <a:avLst/>
                <a:gdLst/>
                <a:ahLst/>
                <a:cxnLst/>
                <a:rect l="l" t="t" r="r" b="b"/>
                <a:pathLst>
                  <a:path w="889" h="790" extrusionOk="0">
                    <a:moveTo>
                      <a:pt x="748" y="692"/>
                    </a:moveTo>
                    <a:cubicBezTo>
                      <a:pt x="641" y="789"/>
                      <a:pt x="444" y="700"/>
                      <a:pt x="295" y="546"/>
                    </a:cubicBezTo>
                    <a:cubicBezTo>
                      <a:pt x="174" y="420"/>
                      <a:pt x="1" y="126"/>
                      <a:pt x="183" y="42"/>
                    </a:cubicBezTo>
                    <a:cubicBezTo>
                      <a:pt x="263" y="0"/>
                      <a:pt x="431" y="52"/>
                      <a:pt x="557" y="177"/>
                    </a:cubicBezTo>
                    <a:cubicBezTo>
                      <a:pt x="707" y="327"/>
                      <a:pt x="888" y="560"/>
                      <a:pt x="748" y="69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570;p75">
                <a:extLst>
                  <a:ext uri="{FF2B5EF4-FFF2-40B4-BE49-F238E27FC236}">
                    <a16:creationId xmlns:a16="http://schemas.microsoft.com/office/drawing/2014/main" id="{A4F31F5B-3799-80D2-80A7-FF109B0C174E}"/>
                  </a:ext>
                </a:extLst>
              </p:cNvPr>
              <p:cNvSpPr/>
              <p:nvPr/>
            </p:nvSpPr>
            <p:spPr>
              <a:xfrm>
                <a:off x="6344009" y="4497666"/>
                <a:ext cx="84330" cy="69659"/>
              </a:xfrm>
              <a:custGeom>
                <a:avLst/>
                <a:gdLst/>
                <a:ahLst/>
                <a:cxnLst/>
                <a:rect l="l" t="t" r="r" b="b"/>
                <a:pathLst>
                  <a:path w="753" h="622" extrusionOk="0">
                    <a:moveTo>
                      <a:pt x="276" y="1"/>
                    </a:moveTo>
                    <a:cubicBezTo>
                      <a:pt x="0" y="160"/>
                      <a:pt x="692" y="622"/>
                      <a:pt x="733" y="309"/>
                    </a:cubicBezTo>
                    <a:cubicBezTo>
                      <a:pt x="752" y="145"/>
                      <a:pt x="435" y="15"/>
                      <a:pt x="2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571;p75">
                <a:extLst>
                  <a:ext uri="{FF2B5EF4-FFF2-40B4-BE49-F238E27FC236}">
                    <a16:creationId xmlns:a16="http://schemas.microsoft.com/office/drawing/2014/main" id="{E084C21C-FF5F-A148-09DE-B7D31CD6E90D}"/>
                  </a:ext>
                </a:extLst>
              </p:cNvPr>
              <p:cNvSpPr/>
              <p:nvPr/>
            </p:nvSpPr>
            <p:spPr>
              <a:xfrm>
                <a:off x="6214321" y="4377946"/>
                <a:ext cx="126104" cy="120840"/>
              </a:xfrm>
              <a:custGeom>
                <a:avLst/>
                <a:gdLst/>
                <a:ahLst/>
                <a:cxnLst/>
                <a:rect l="l" t="t" r="r" b="b"/>
                <a:pathLst>
                  <a:path w="1126" h="1079" extrusionOk="0">
                    <a:moveTo>
                      <a:pt x="878" y="1065"/>
                    </a:moveTo>
                    <a:cubicBezTo>
                      <a:pt x="944" y="1079"/>
                      <a:pt x="1085" y="1070"/>
                      <a:pt x="1102" y="934"/>
                    </a:cubicBezTo>
                    <a:cubicBezTo>
                      <a:pt x="1126" y="757"/>
                      <a:pt x="841" y="538"/>
                      <a:pt x="748" y="430"/>
                    </a:cubicBezTo>
                    <a:cubicBezTo>
                      <a:pt x="631" y="300"/>
                      <a:pt x="468" y="1"/>
                      <a:pt x="277" y="38"/>
                    </a:cubicBezTo>
                    <a:cubicBezTo>
                      <a:pt x="1" y="98"/>
                      <a:pt x="309" y="505"/>
                      <a:pt x="421" y="641"/>
                    </a:cubicBezTo>
                    <a:cubicBezTo>
                      <a:pt x="482" y="715"/>
                      <a:pt x="547" y="776"/>
                      <a:pt x="598" y="837"/>
                    </a:cubicBezTo>
                    <a:cubicBezTo>
                      <a:pt x="692" y="934"/>
                      <a:pt x="748" y="1037"/>
                      <a:pt x="878" y="106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572;p75">
                <a:extLst>
                  <a:ext uri="{FF2B5EF4-FFF2-40B4-BE49-F238E27FC236}">
                    <a16:creationId xmlns:a16="http://schemas.microsoft.com/office/drawing/2014/main" id="{C87FFD3B-0D3D-7562-AAEE-26F096E6BAAA}"/>
                  </a:ext>
                </a:extLst>
              </p:cNvPr>
              <p:cNvSpPr/>
              <p:nvPr/>
            </p:nvSpPr>
            <p:spPr>
              <a:xfrm>
                <a:off x="5794907" y="2973326"/>
                <a:ext cx="624022" cy="461857"/>
              </a:xfrm>
              <a:custGeom>
                <a:avLst/>
                <a:gdLst/>
                <a:ahLst/>
                <a:cxnLst/>
                <a:rect l="l" t="t" r="r" b="b"/>
                <a:pathLst>
                  <a:path w="5572" h="4124" extrusionOk="0">
                    <a:moveTo>
                      <a:pt x="5114" y="953"/>
                    </a:moveTo>
                    <a:cubicBezTo>
                      <a:pt x="5026" y="799"/>
                      <a:pt x="4974" y="668"/>
                      <a:pt x="4871" y="509"/>
                    </a:cubicBezTo>
                    <a:cubicBezTo>
                      <a:pt x="4773" y="360"/>
                      <a:pt x="4605" y="155"/>
                      <a:pt x="4446" y="89"/>
                    </a:cubicBezTo>
                    <a:cubicBezTo>
                      <a:pt x="4241" y="0"/>
                      <a:pt x="3998" y="75"/>
                      <a:pt x="3765" y="168"/>
                    </a:cubicBezTo>
                    <a:cubicBezTo>
                      <a:pt x="3311" y="351"/>
                      <a:pt x="1780" y="1173"/>
                      <a:pt x="1780" y="1173"/>
                    </a:cubicBezTo>
                    <a:cubicBezTo>
                      <a:pt x="1373" y="1360"/>
                      <a:pt x="996" y="1537"/>
                      <a:pt x="612" y="1761"/>
                    </a:cubicBezTo>
                    <a:cubicBezTo>
                      <a:pt x="393" y="1888"/>
                      <a:pt x="201" y="2032"/>
                      <a:pt x="127" y="2252"/>
                    </a:cubicBezTo>
                    <a:cubicBezTo>
                      <a:pt x="1" y="2648"/>
                      <a:pt x="309" y="3190"/>
                      <a:pt x="379" y="3349"/>
                    </a:cubicBezTo>
                    <a:cubicBezTo>
                      <a:pt x="524" y="3681"/>
                      <a:pt x="705" y="4123"/>
                      <a:pt x="1229" y="4063"/>
                    </a:cubicBezTo>
                    <a:cubicBezTo>
                      <a:pt x="1434" y="4045"/>
                      <a:pt x="1654" y="3927"/>
                      <a:pt x="1854" y="3830"/>
                    </a:cubicBezTo>
                    <a:cubicBezTo>
                      <a:pt x="2196" y="3662"/>
                      <a:pt x="4297" y="2588"/>
                      <a:pt x="4642" y="2420"/>
                    </a:cubicBezTo>
                    <a:cubicBezTo>
                      <a:pt x="4838" y="2321"/>
                      <a:pt x="5063" y="2218"/>
                      <a:pt x="5207" y="2069"/>
                    </a:cubicBezTo>
                    <a:cubicBezTo>
                      <a:pt x="5571" y="1691"/>
                      <a:pt x="5287" y="1271"/>
                      <a:pt x="5114" y="9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573;p75">
                <a:extLst>
                  <a:ext uri="{FF2B5EF4-FFF2-40B4-BE49-F238E27FC236}">
                    <a16:creationId xmlns:a16="http://schemas.microsoft.com/office/drawing/2014/main" id="{0D5D04EF-4C14-33AB-3F86-6FFEC8E18F6E}"/>
                  </a:ext>
                </a:extLst>
              </p:cNvPr>
              <p:cNvSpPr/>
              <p:nvPr/>
            </p:nvSpPr>
            <p:spPr>
              <a:xfrm>
                <a:off x="5804314" y="3112757"/>
                <a:ext cx="298684" cy="161829"/>
              </a:xfrm>
              <a:custGeom>
                <a:avLst/>
                <a:gdLst/>
                <a:ahLst/>
                <a:cxnLst/>
                <a:rect l="l" t="t" r="r" b="b"/>
                <a:pathLst>
                  <a:path w="2667" h="1445" extrusionOk="0">
                    <a:moveTo>
                      <a:pt x="2519" y="0"/>
                    </a:moveTo>
                    <a:cubicBezTo>
                      <a:pt x="2487" y="0"/>
                      <a:pt x="2453" y="6"/>
                      <a:pt x="2425" y="12"/>
                    </a:cubicBezTo>
                    <a:cubicBezTo>
                      <a:pt x="2317" y="40"/>
                      <a:pt x="2341" y="44"/>
                      <a:pt x="2237" y="82"/>
                    </a:cubicBezTo>
                    <a:cubicBezTo>
                      <a:pt x="1608" y="306"/>
                      <a:pt x="968" y="604"/>
                      <a:pt x="365" y="908"/>
                    </a:cubicBezTo>
                    <a:cubicBezTo>
                      <a:pt x="253" y="960"/>
                      <a:pt x="141" y="1016"/>
                      <a:pt x="24" y="1076"/>
                    </a:cubicBezTo>
                    <a:cubicBezTo>
                      <a:pt x="1" y="1193"/>
                      <a:pt x="15" y="1319"/>
                      <a:pt x="39" y="1445"/>
                    </a:cubicBezTo>
                    <a:cubicBezTo>
                      <a:pt x="141" y="1399"/>
                      <a:pt x="235" y="1352"/>
                      <a:pt x="313" y="1309"/>
                    </a:cubicBezTo>
                    <a:cubicBezTo>
                      <a:pt x="846" y="1039"/>
                      <a:pt x="1360" y="801"/>
                      <a:pt x="1892" y="539"/>
                    </a:cubicBezTo>
                    <a:cubicBezTo>
                      <a:pt x="2032" y="469"/>
                      <a:pt x="2209" y="367"/>
                      <a:pt x="2378" y="264"/>
                    </a:cubicBezTo>
                    <a:cubicBezTo>
                      <a:pt x="2438" y="227"/>
                      <a:pt x="2667" y="133"/>
                      <a:pt x="2611" y="35"/>
                    </a:cubicBezTo>
                    <a:cubicBezTo>
                      <a:pt x="2595" y="9"/>
                      <a:pt x="2559" y="0"/>
                      <a:pt x="25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574;p75">
                <a:extLst>
                  <a:ext uri="{FF2B5EF4-FFF2-40B4-BE49-F238E27FC236}">
                    <a16:creationId xmlns:a16="http://schemas.microsoft.com/office/drawing/2014/main" id="{5F015060-505C-1D19-28C1-7165F211CD57}"/>
                  </a:ext>
                </a:extLst>
              </p:cNvPr>
              <p:cNvSpPr/>
              <p:nvPr/>
            </p:nvSpPr>
            <p:spPr>
              <a:xfrm>
                <a:off x="6174563" y="2994717"/>
                <a:ext cx="161269" cy="95754"/>
              </a:xfrm>
              <a:custGeom>
                <a:avLst/>
                <a:gdLst/>
                <a:ahLst/>
                <a:cxnLst/>
                <a:rect l="l" t="t" r="r" b="b"/>
                <a:pathLst>
                  <a:path w="1440" h="855" extrusionOk="0">
                    <a:moveTo>
                      <a:pt x="1210" y="1"/>
                    </a:moveTo>
                    <a:cubicBezTo>
                      <a:pt x="1093" y="53"/>
                      <a:pt x="977" y="109"/>
                      <a:pt x="865" y="169"/>
                    </a:cubicBezTo>
                    <a:cubicBezTo>
                      <a:pt x="612" y="296"/>
                      <a:pt x="337" y="417"/>
                      <a:pt x="113" y="604"/>
                    </a:cubicBezTo>
                    <a:cubicBezTo>
                      <a:pt x="71" y="636"/>
                      <a:pt x="39" y="682"/>
                      <a:pt x="33" y="692"/>
                    </a:cubicBezTo>
                    <a:cubicBezTo>
                      <a:pt x="11" y="734"/>
                      <a:pt x="1" y="781"/>
                      <a:pt x="33" y="822"/>
                    </a:cubicBezTo>
                    <a:cubicBezTo>
                      <a:pt x="54" y="845"/>
                      <a:pt x="86" y="854"/>
                      <a:pt x="122" y="854"/>
                    </a:cubicBezTo>
                    <a:cubicBezTo>
                      <a:pt x="214" y="854"/>
                      <a:pt x="338" y="797"/>
                      <a:pt x="421" y="757"/>
                    </a:cubicBezTo>
                    <a:cubicBezTo>
                      <a:pt x="571" y="692"/>
                      <a:pt x="705" y="626"/>
                      <a:pt x="813" y="570"/>
                    </a:cubicBezTo>
                    <a:cubicBezTo>
                      <a:pt x="1024" y="464"/>
                      <a:pt x="1233" y="361"/>
                      <a:pt x="1440" y="262"/>
                    </a:cubicBezTo>
                    <a:cubicBezTo>
                      <a:pt x="1378" y="174"/>
                      <a:pt x="1294" y="76"/>
                      <a:pt x="12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575;p75">
                <a:extLst>
                  <a:ext uri="{FF2B5EF4-FFF2-40B4-BE49-F238E27FC236}">
                    <a16:creationId xmlns:a16="http://schemas.microsoft.com/office/drawing/2014/main" id="{7C8A0619-40F4-98A9-08A6-4A0187EBDB47}"/>
                  </a:ext>
                </a:extLst>
              </p:cNvPr>
              <p:cNvSpPr/>
              <p:nvPr/>
            </p:nvSpPr>
            <p:spPr>
              <a:xfrm>
                <a:off x="5819993" y="3242558"/>
                <a:ext cx="173252" cy="94298"/>
              </a:xfrm>
              <a:custGeom>
                <a:avLst/>
                <a:gdLst/>
                <a:ahLst/>
                <a:cxnLst/>
                <a:rect l="l" t="t" r="r" b="b"/>
                <a:pathLst>
                  <a:path w="1547" h="842" extrusionOk="0">
                    <a:moveTo>
                      <a:pt x="1369" y="1"/>
                    </a:moveTo>
                    <a:cubicBezTo>
                      <a:pt x="1273" y="1"/>
                      <a:pt x="1133" y="66"/>
                      <a:pt x="1033" y="109"/>
                    </a:cubicBezTo>
                    <a:cubicBezTo>
                      <a:pt x="734" y="234"/>
                      <a:pt x="425" y="398"/>
                      <a:pt x="160" y="538"/>
                    </a:cubicBezTo>
                    <a:cubicBezTo>
                      <a:pt x="117" y="557"/>
                      <a:pt x="61" y="585"/>
                      <a:pt x="1" y="609"/>
                    </a:cubicBezTo>
                    <a:cubicBezTo>
                      <a:pt x="39" y="697"/>
                      <a:pt x="76" y="777"/>
                      <a:pt x="104" y="842"/>
                    </a:cubicBezTo>
                    <a:cubicBezTo>
                      <a:pt x="449" y="702"/>
                      <a:pt x="772" y="557"/>
                      <a:pt x="1117" y="370"/>
                    </a:cubicBezTo>
                    <a:cubicBezTo>
                      <a:pt x="1244" y="305"/>
                      <a:pt x="1546" y="160"/>
                      <a:pt x="1458" y="38"/>
                    </a:cubicBezTo>
                    <a:cubicBezTo>
                      <a:pt x="1439" y="11"/>
                      <a:pt x="1407" y="1"/>
                      <a:pt x="13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576;p75">
                <a:extLst>
                  <a:ext uri="{FF2B5EF4-FFF2-40B4-BE49-F238E27FC236}">
                    <a16:creationId xmlns:a16="http://schemas.microsoft.com/office/drawing/2014/main" id="{C789BD2A-C8C9-D884-2A97-8F57EEB4B067}"/>
                  </a:ext>
                </a:extLst>
              </p:cNvPr>
              <p:cNvSpPr/>
              <p:nvPr/>
            </p:nvSpPr>
            <p:spPr>
              <a:xfrm>
                <a:off x="6203906" y="3106262"/>
                <a:ext cx="188371" cy="107961"/>
              </a:xfrm>
              <a:custGeom>
                <a:avLst/>
                <a:gdLst/>
                <a:ahLst/>
                <a:cxnLst/>
                <a:rect l="l" t="t" r="r" b="b"/>
                <a:pathLst>
                  <a:path w="1682" h="964" extrusionOk="0">
                    <a:moveTo>
                      <a:pt x="1588" y="0"/>
                    </a:moveTo>
                    <a:cubicBezTo>
                      <a:pt x="1467" y="37"/>
                      <a:pt x="1318" y="130"/>
                      <a:pt x="1219" y="173"/>
                    </a:cubicBezTo>
                    <a:cubicBezTo>
                      <a:pt x="948" y="303"/>
                      <a:pt x="631" y="448"/>
                      <a:pt x="346" y="606"/>
                    </a:cubicBezTo>
                    <a:cubicBezTo>
                      <a:pt x="215" y="686"/>
                      <a:pt x="1" y="794"/>
                      <a:pt x="33" y="906"/>
                    </a:cubicBezTo>
                    <a:cubicBezTo>
                      <a:pt x="46" y="948"/>
                      <a:pt x="82" y="964"/>
                      <a:pt x="129" y="964"/>
                    </a:cubicBezTo>
                    <a:cubicBezTo>
                      <a:pt x="240" y="964"/>
                      <a:pt x="414" y="878"/>
                      <a:pt x="505" y="835"/>
                    </a:cubicBezTo>
                    <a:cubicBezTo>
                      <a:pt x="911" y="649"/>
                      <a:pt x="1262" y="462"/>
                      <a:pt x="1630" y="238"/>
                    </a:cubicBezTo>
                    <a:cubicBezTo>
                      <a:pt x="1644" y="229"/>
                      <a:pt x="1663" y="219"/>
                      <a:pt x="1682" y="205"/>
                    </a:cubicBezTo>
                    <a:cubicBezTo>
                      <a:pt x="1654" y="135"/>
                      <a:pt x="1626" y="70"/>
                      <a:pt x="15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577;p75">
                <a:extLst>
                  <a:ext uri="{FF2B5EF4-FFF2-40B4-BE49-F238E27FC236}">
                    <a16:creationId xmlns:a16="http://schemas.microsoft.com/office/drawing/2014/main" id="{93CDD44D-7D92-1082-69DB-FE46ECD67061}"/>
                  </a:ext>
                </a:extLst>
              </p:cNvPr>
              <p:cNvSpPr/>
              <p:nvPr/>
            </p:nvSpPr>
            <p:spPr>
              <a:xfrm>
                <a:off x="5849335" y="3239198"/>
                <a:ext cx="296556" cy="166757"/>
              </a:xfrm>
              <a:custGeom>
                <a:avLst/>
                <a:gdLst/>
                <a:ahLst/>
                <a:cxnLst/>
                <a:rect l="l" t="t" r="r" b="b"/>
                <a:pathLst>
                  <a:path w="2648" h="1489" extrusionOk="0">
                    <a:moveTo>
                      <a:pt x="2498" y="1"/>
                    </a:moveTo>
                    <a:cubicBezTo>
                      <a:pt x="2409" y="1"/>
                      <a:pt x="2298" y="58"/>
                      <a:pt x="2256" y="74"/>
                    </a:cubicBezTo>
                    <a:cubicBezTo>
                      <a:pt x="1887" y="208"/>
                      <a:pt x="1546" y="382"/>
                      <a:pt x="1206" y="550"/>
                    </a:cubicBezTo>
                    <a:cubicBezTo>
                      <a:pt x="846" y="732"/>
                      <a:pt x="500" y="895"/>
                      <a:pt x="145" y="1119"/>
                    </a:cubicBezTo>
                    <a:cubicBezTo>
                      <a:pt x="103" y="1147"/>
                      <a:pt x="51" y="1180"/>
                      <a:pt x="1" y="1212"/>
                    </a:cubicBezTo>
                    <a:cubicBezTo>
                      <a:pt x="51" y="1311"/>
                      <a:pt x="113" y="1409"/>
                      <a:pt x="182" y="1488"/>
                    </a:cubicBezTo>
                    <a:cubicBezTo>
                      <a:pt x="318" y="1413"/>
                      <a:pt x="454" y="1335"/>
                      <a:pt x="584" y="1259"/>
                    </a:cubicBezTo>
                    <a:cubicBezTo>
                      <a:pt x="1178" y="923"/>
                      <a:pt x="1723" y="676"/>
                      <a:pt x="2326" y="339"/>
                    </a:cubicBezTo>
                    <a:cubicBezTo>
                      <a:pt x="2382" y="307"/>
                      <a:pt x="2648" y="162"/>
                      <a:pt x="2606" y="64"/>
                    </a:cubicBezTo>
                    <a:cubicBezTo>
                      <a:pt x="2585" y="17"/>
                      <a:pt x="2544" y="1"/>
                      <a:pt x="24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578;p75">
                <a:extLst>
                  <a:ext uri="{FF2B5EF4-FFF2-40B4-BE49-F238E27FC236}">
                    <a16:creationId xmlns:a16="http://schemas.microsoft.com/office/drawing/2014/main" id="{87ECFE48-3F41-0A96-792E-797CEB755058}"/>
                  </a:ext>
                </a:extLst>
              </p:cNvPr>
              <p:cNvSpPr/>
              <p:nvPr/>
            </p:nvSpPr>
            <p:spPr>
              <a:xfrm>
                <a:off x="6068394" y="3048137"/>
                <a:ext cx="294540" cy="153430"/>
              </a:xfrm>
              <a:custGeom>
                <a:avLst/>
                <a:gdLst/>
                <a:ahLst/>
                <a:cxnLst/>
                <a:rect l="l" t="t" r="r" b="b"/>
                <a:pathLst>
                  <a:path w="2630" h="1370" extrusionOk="0">
                    <a:moveTo>
                      <a:pt x="2522" y="0"/>
                    </a:moveTo>
                    <a:cubicBezTo>
                      <a:pt x="1934" y="285"/>
                      <a:pt x="589" y="976"/>
                      <a:pt x="477" y="1028"/>
                    </a:cubicBezTo>
                    <a:cubicBezTo>
                      <a:pt x="291" y="1121"/>
                      <a:pt x="0" y="1224"/>
                      <a:pt x="80" y="1369"/>
                    </a:cubicBezTo>
                    <a:cubicBezTo>
                      <a:pt x="84" y="1369"/>
                      <a:pt x="88" y="1369"/>
                      <a:pt x="93" y="1369"/>
                    </a:cubicBezTo>
                    <a:cubicBezTo>
                      <a:pt x="354" y="1369"/>
                      <a:pt x="1896" y="591"/>
                      <a:pt x="2630" y="211"/>
                    </a:cubicBezTo>
                    <a:cubicBezTo>
                      <a:pt x="2593" y="136"/>
                      <a:pt x="2560" y="71"/>
                      <a:pt x="25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3579;p75">
              <a:extLst>
                <a:ext uri="{FF2B5EF4-FFF2-40B4-BE49-F238E27FC236}">
                  <a16:creationId xmlns:a16="http://schemas.microsoft.com/office/drawing/2014/main" id="{F55C27B4-23D6-61BF-7A53-57392BF3EA94}"/>
                </a:ext>
              </a:extLst>
            </p:cNvPr>
            <p:cNvGrpSpPr/>
            <p:nvPr/>
          </p:nvGrpSpPr>
          <p:grpSpPr>
            <a:xfrm>
              <a:off x="5342526" y="2658146"/>
              <a:ext cx="764613" cy="1048965"/>
              <a:chOff x="4650798" y="1411148"/>
              <a:chExt cx="956189" cy="2229028"/>
            </a:xfrm>
          </p:grpSpPr>
          <p:grpSp>
            <p:nvGrpSpPr>
              <p:cNvPr id="15" name="Google Shape;3580;p75">
                <a:extLst>
                  <a:ext uri="{FF2B5EF4-FFF2-40B4-BE49-F238E27FC236}">
                    <a16:creationId xmlns:a16="http://schemas.microsoft.com/office/drawing/2014/main" id="{747BB94F-6B87-C1D8-A640-59D58396A95D}"/>
                  </a:ext>
                </a:extLst>
              </p:cNvPr>
              <p:cNvGrpSpPr/>
              <p:nvPr/>
            </p:nvGrpSpPr>
            <p:grpSpPr>
              <a:xfrm>
                <a:off x="4650798" y="2834710"/>
                <a:ext cx="956189" cy="805466"/>
                <a:chOff x="4650798" y="2834710"/>
                <a:chExt cx="956189" cy="805466"/>
              </a:xfrm>
            </p:grpSpPr>
            <p:grpSp>
              <p:nvGrpSpPr>
                <p:cNvPr id="22" name="Google Shape;3581;p75">
                  <a:extLst>
                    <a:ext uri="{FF2B5EF4-FFF2-40B4-BE49-F238E27FC236}">
                      <a16:creationId xmlns:a16="http://schemas.microsoft.com/office/drawing/2014/main" id="{B5B66C43-436D-3E0C-CF54-67BD798EDCD0}"/>
                    </a:ext>
                  </a:extLst>
                </p:cNvPr>
                <p:cNvGrpSpPr/>
                <p:nvPr/>
              </p:nvGrpSpPr>
              <p:grpSpPr>
                <a:xfrm rot="5400000">
                  <a:off x="5360118" y="2801250"/>
                  <a:ext cx="213408" cy="280329"/>
                  <a:chOff x="2664095" y="4343724"/>
                  <a:chExt cx="111755" cy="146823"/>
                </a:xfrm>
              </p:grpSpPr>
              <p:sp>
                <p:nvSpPr>
                  <p:cNvPr id="34" name="Google Shape;3582;p75">
                    <a:extLst>
                      <a:ext uri="{FF2B5EF4-FFF2-40B4-BE49-F238E27FC236}">
                        <a16:creationId xmlns:a16="http://schemas.microsoft.com/office/drawing/2014/main" id="{F048B293-DE50-F746-BCFD-AA5640BDCA93}"/>
                      </a:ext>
                    </a:extLst>
                  </p:cNvPr>
                  <p:cNvSpPr/>
                  <p:nvPr/>
                </p:nvSpPr>
                <p:spPr>
                  <a:xfrm>
                    <a:off x="2664095" y="4343724"/>
                    <a:ext cx="111755" cy="146823"/>
                  </a:xfrm>
                  <a:custGeom>
                    <a:avLst/>
                    <a:gdLst/>
                    <a:ahLst/>
                    <a:cxnLst/>
                    <a:rect l="l" t="t" r="r" b="b"/>
                    <a:pathLst>
                      <a:path w="2396" h="3148" extrusionOk="0">
                        <a:moveTo>
                          <a:pt x="359" y="1733"/>
                        </a:moveTo>
                        <a:cubicBezTo>
                          <a:pt x="318" y="1813"/>
                          <a:pt x="215" y="1971"/>
                          <a:pt x="163" y="2106"/>
                        </a:cubicBezTo>
                        <a:cubicBezTo>
                          <a:pt x="1" y="2507"/>
                          <a:pt x="9" y="3096"/>
                          <a:pt x="565" y="3134"/>
                        </a:cubicBezTo>
                        <a:cubicBezTo>
                          <a:pt x="770" y="3147"/>
                          <a:pt x="1027" y="3012"/>
                          <a:pt x="1186" y="2858"/>
                        </a:cubicBezTo>
                        <a:cubicBezTo>
                          <a:pt x="1410" y="2643"/>
                          <a:pt x="1690" y="2223"/>
                          <a:pt x="1906" y="1835"/>
                        </a:cubicBezTo>
                        <a:cubicBezTo>
                          <a:pt x="2124" y="1443"/>
                          <a:pt x="2395" y="929"/>
                          <a:pt x="2386" y="630"/>
                        </a:cubicBezTo>
                        <a:cubicBezTo>
                          <a:pt x="2376" y="332"/>
                          <a:pt x="2139" y="0"/>
                          <a:pt x="1738" y="14"/>
                        </a:cubicBezTo>
                        <a:cubicBezTo>
                          <a:pt x="1368" y="28"/>
                          <a:pt x="1144" y="421"/>
                          <a:pt x="882" y="832"/>
                        </a:cubicBezTo>
                        <a:cubicBezTo>
                          <a:pt x="691" y="1135"/>
                          <a:pt x="533" y="1420"/>
                          <a:pt x="359" y="17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83;p75">
                    <a:extLst>
                      <a:ext uri="{FF2B5EF4-FFF2-40B4-BE49-F238E27FC236}">
                        <a16:creationId xmlns:a16="http://schemas.microsoft.com/office/drawing/2014/main" id="{0D00340B-B6A6-236A-6644-E21E2776B446}"/>
                      </a:ext>
                    </a:extLst>
                  </p:cNvPr>
                  <p:cNvSpPr/>
                  <p:nvPr/>
                </p:nvSpPr>
                <p:spPr>
                  <a:xfrm>
                    <a:off x="2664095" y="4402304"/>
                    <a:ext cx="85402" cy="87637"/>
                  </a:xfrm>
                  <a:custGeom>
                    <a:avLst/>
                    <a:gdLst/>
                    <a:ahLst/>
                    <a:cxnLst/>
                    <a:rect l="l" t="t" r="r" b="b"/>
                    <a:pathLst>
                      <a:path w="1831" h="1879" extrusionOk="0">
                        <a:moveTo>
                          <a:pt x="630" y="1"/>
                        </a:moveTo>
                        <a:cubicBezTo>
                          <a:pt x="537" y="154"/>
                          <a:pt x="453" y="313"/>
                          <a:pt x="359" y="477"/>
                        </a:cubicBezTo>
                        <a:cubicBezTo>
                          <a:pt x="318" y="557"/>
                          <a:pt x="215" y="715"/>
                          <a:pt x="163" y="850"/>
                        </a:cubicBezTo>
                        <a:cubicBezTo>
                          <a:pt x="1" y="1251"/>
                          <a:pt x="9" y="1840"/>
                          <a:pt x="565" y="1878"/>
                        </a:cubicBezTo>
                        <a:cubicBezTo>
                          <a:pt x="575" y="1878"/>
                          <a:pt x="584" y="1879"/>
                          <a:pt x="594" y="1879"/>
                        </a:cubicBezTo>
                        <a:cubicBezTo>
                          <a:pt x="794" y="1879"/>
                          <a:pt x="1034" y="1749"/>
                          <a:pt x="1186" y="1602"/>
                        </a:cubicBezTo>
                        <a:cubicBezTo>
                          <a:pt x="1382" y="1410"/>
                          <a:pt x="1625" y="1061"/>
                          <a:pt x="1831" y="715"/>
                        </a:cubicBezTo>
                        <a:lnTo>
                          <a:pt x="1831" y="715"/>
                        </a:lnTo>
                        <a:cubicBezTo>
                          <a:pt x="1734" y="736"/>
                          <a:pt x="1644" y="746"/>
                          <a:pt x="1560" y="746"/>
                        </a:cubicBezTo>
                        <a:cubicBezTo>
                          <a:pt x="1037" y="746"/>
                          <a:pt x="768" y="351"/>
                          <a:pt x="6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584;p75">
                    <a:extLst>
                      <a:ext uri="{FF2B5EF4-FFF2-40B4-BE49-F238E27FC236}">
                        <a16:creationId xmlns:a16="http://schemas.microsoft.com/office/drawing/2014/main" id="{A0D7847F-1711-7487-4CE0-D00B382E71E3}"/>
                      </a:ext>
                    </a:extLst>
                  </p:cNvPr>
                  <p:cNvSpPr/>
                  <p:nvPr/>
                </p:nvSpPr>
                <p:spPr>
                  <a:xfrm>
                    <a:off x="2686950" y="4393816"/>
                    <a:ext cx="25747" cy="34654"/>
                  </a:xfrm>
                  <a:custGeom>
                    <a:avLst/>
                    <a:gdLst/>
                    <a:ahLst/>
                    <a:cxnLst/>
                    <a:rect l="l" t="t" r="r" b="b"/>
                    <a:pathLst>
                      <a:path w="552" h="743" extrusionOk="0">
                        <a:moveTo>
                          <a:pt x="552" y="56"/>
                        </a:moveTo>
                        <a:cubicBezTo>
                          <a:pt x="552" y="187"/>
                          <a:pt x="429" y="374"/>
                          <a:pt x="304" y="551"/>
                        </a:cubicBezTo>
                        <a:cubicBezTo>
                          <a:pt x="252" y="626"/>
                          <a:pt x="159" y="743"/>
                          <a:pt x="89" y="705"/>
                        </a:cubicBezTo>
                        <a:cubicBezTo>
                          <a:pt x="0" y="654"/>
                          <a:pt x="80" y="500"/>
                          <a:pt x="112" y="448"/>
                        </a:cubicBezTo>
                        <a:cubicBezTo>
                          <a:pt x="201" y="276"/>
                          <a:pt x="345" y="84"/>
                          <a:pt x="453" y="4"/>
                        </a:cubicBezTo>
                        <a:cubicBezTo>
                          <a:pt x="485" y="0"/>
                          <a:pt x="533" y="28"/>
                          <a:pt x="552" y="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585;p75">
                    <a:extLst>
                      <a:ext uri="{FF2B5EF4-FFF2-40B4-BE49-F238E27FC236}">
                        <a16:creationId xmlns:a16="http://schemas.microsoft.com/office/drawing/2014/main" id="{F782A4B6-45E4-4005-94CF-B16AB748D031}"/>
                      </a:ext>
                    </a:extLst>
                  </p:cNvPr>
                  <p:cNvSpPr/>
                  <p:nvPr/>
                </p:nvSpPr>
                <p:spPr>
                  <a:xfrm>
                    <a:off x="2698890" y="4424039"/>
                    <a:ext cx="19870" cy="22760"/>
                  </a:xfrm>
                  <a:custGeom>
                    <a:avLst/>
                    <a:gdLst/>
                    <a:ahLst/>
                    <a:cxnLst/>
                    <a:rect l="l" t="t" r="r" b="b"/>
                    <a:pathLst>
                      <a:path w="426" h="488" extrusionOk="0">
                        <a:moveTo>
                          <a:pt x="225" y="15"/>
                        </a:moveTo>
                        <a:cubicBezTo>
                          <a:pt x="426" y="80"/>
                          <a:pt x="212" y="487"/>
                          <a:pt x="67" y="389"/>
                        </a:cubicBezTo>
                        <a:cubicBezTo>
                          <a:pt x="1" y="347"/>
                          <a:pt x="33" y="108"/>
                          <a:pt x="117" y="34"/>
                        </a:cubicBezTo>
                        <a:cubicBezTo>
                          <a:pt x="145" y="6"/>
                          <a:pt x="193" y="1"/>
                          <a:pt x="225" y="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3586;p75">
                  <a:extLst>
                    <a:ext uri="{FF2B5EF4-FFF2-40B4-BE49-F238E27FC236}">
                      <a16:creationId xmlns:a16="http://schemas.microsoft.com/office/drawing/2014/main" id="{C6FBA55D-6619-9EF9-27C6-9EE40B57FEF4}"/>
                    </a:ext>
                  </a:extLst>
                </p:cNvPr>
                <p:cNvGrpSpPr/>
                <p:nvPr/>
              </p:nvGrpSpPr>
              <p:grpSpPr>
                <a:xfrm rot="-956897">
                  <a:off x="5268021" y="3335925"/>
                  <a:ext cx="213408" cy="280326"/>
                  <a:chOff x="2664095" y="4343724"/>
                  <a:chExt cx="111755" cy="146823"/>
                </a:xfrm>
              </p:grpSpPr>
              <p:sp>
                <p:nvSpPr>
                  <p:cNvPr id="30" name="Google Shape;3587;p75">
                    <a:extLst>
                      <a:ext uri="{FF2B5EF4-FFF2-40B4-BE49-F238E27FC236}">
                        <a16:creationId xmlns:a16="http://schemas.microsoft.com/office/drawing/2014/main" id="{CE29EC29-101B-6F19-FB2B-E32D1C51DA46}"/>
                      </a:ext>
                    </a:extLst>
                  </p:cNvPr>
                  <p:cNvSpPr/>
                  <p:nvPr/>
                </p:nvSpPr>
                <p:spPr>
                  <a:xfrm>
                    <a:off x="2664095" y="4343724"/>
                    <a:ext cx="111755" cy="146823"/>
                  </a:xfrm>
                  <a:custGeom>
                    <a:avLst/>
                    <a:gdLst/>
                    <a:ahLst/>
                    <a:cxnLst/>
                    <a:rect l="l" t="t" r="r" b="b"/>
                    <a:pathLst>
                      <a:path w="2396" h="3148" extrusionOk="0">
                        <a:moveTo>
                          <a:pt x="359" y="1733"/>
                        </a:moveTo>
                        <a:cubicBezTo>
                          <a:pt x="318" y="1813"/>
                          <a:pt x="215" y="1971"/>
                          <a:pt x="163" y="2106"/>
                        </a:cubicBezTo>
                        <a:cubicBezTo>
                          <a:pt x="1" y="2507"/>
                          <a:pt x="9" y="3096"/>
                          <a:pt x="565" y="3134"/>
                        </a:cubicBezTo>
                        <a:cubicBezTo>
                          <a:pt x="770" y="3147"/>
                          <a:pt x="1027" y="3012"/>
                          <a:pt x="1186" y="2858"/>
                        </a:cubicBezTo>
                        <a:cubicBezTo>
                          <a:pt x="1410" y="2643"/>
                          <a:pt x="1690" y="2223"/>
                          <a:pt x="1906" y="1835"/>
                        </a:cubicBezTo>
                        <a:cubicBezTo>
                          <a:pt x="2124" y="1443"/>
                          <a:pt x="2395" y="929"/>
                          <a:pt x="2386" y="630"/>
                        </a:cubicBezTo>
                        <a:cubicBezTo>
                          <a:pt x="2376" y="332"/>
                          <a:pt x="2139" y="0"/>
                          <a:pt x="1738" y="14"/>
                        </a:cubicBezTo>
                        <a:cubicBezTo>
                          <a:pt x="1368" y="28"/>
                          <a:pt x="1144" y="421"/>
                          <a:pt x="882" y="832"/>
                        </a:cubicBezTo>
                        <a:cubicBezTo>
                          <a:pt x="691" y="1135"/>
                          <a:pt x="533" y="1420"/>
                          <a:pt x="359" y="17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88;p75">
                    <a:extLst>
                      <a:ext uri="{FF2B5EF4-FFF2-40B4-BE49-F238E27FC236}">
                        <a16:creationId xmlns:a16="http://schemas.microsoft.com/office/drawing/2014/main" id="{DC5225BE-E205-818D-6494-D4DFAD237ED2}"/>
                      </a:ext>
                    </a:extLst>
                  </p:cNvPr>
                  <p:cNvSpPr/>
                  <p:nvPr/>
                </p:nvSpPr>
                <p:spPr>
                  <a:xfrm>
                    <a:off x="2664095" y="4402304"/>
                    <a:ext cx="85402" cy="87637"/>
                  </a:xfrm>
                  <a:custGeom>
                    <a:avLst/>
                    <a:gdLst/>
                    <a:ahLst/>
                    <a:cxnLst/>
                    <a:rect l="l" t="t" r="r" b="b"/>
                    <a:pathLst>
                      <a:path w="1831" h="1879" extrusionOk="0">
                        <a:moveTo>
                          <a:pt x="630" y="1"/>
                        </a:moveTo>
                        <a:cubicBezTo>
                          <a:pt x="537" y="154"/>
                          <a:pt x="453" y="313"/>
                          <a:pt x="359" y="477"/>
                        </a:cubicBezTo>
                        <a:cubicBezTo>
                          <a:pt x="318" y="557"/>
                          <a:pt x="215" y="715"/>
                          <a:pt x="163" y="850"/>
                        </a:cubicBezTo>
                        <a:cubicBezTo>
                          <a:pt x="1" y="1251"/>
                          <a:pt x="9" y="1840"/>
                          <a:pt x="565" y="1878"/>
                        </a:cubicBezTo>
                        <a:cubicBezTo>
                          <a:pt x="575" y="1878"/>
                          <a:pt x="584" y="1879"/>
                          <a:pt x="594" y="1879"/>
                        </a:cubicBezTo>
                        <a:cubicBezTo>
                          <a:pt x="794" y="1879"/>
                          <a:pt x="1034" y="1749"/>
                          <a:pt x="1186" y="1602"/>
                        </a:cubicBezTo>
                        <a:cubicBezTo>
                          <a:pt x="1382" y="1410"/>
                          <a:pt x="1625" y="1061"/>
                          <a:pt x="1831" y="715"/>
                        </a:cubicBezTo>
                        <a:lnTo>
                          <a:pt x="1831" y="715"/>
                        </a:lnTo>
                        <a:cubicBezTo>
                          <a:pt x="1734" y="736"/>
                          <a:pt x="1644" y="746"/>
                          <a:pt x="1560" y="746"/>
                        </a:cubicBezTo>
                        <a:cubicBezTo>
                          <a:pt x="1037" y="746"/>
                          <a:pt x="768" y="351"/>
                          <a:pt x="6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589;p75">
                    <a:extLst>
                      <a:ext uri="{FF2B5EF4-FFF2-40B4-BE49-F238E27FC236}">
                        <a16:creationId xmlns:a16="http://schemas.microsoft.com/office/drawing/2014/main" id="{E940DBFF-B5A8-34FA-A287-8A1CDB8C8DF7}"/>
                      </a:ext>
                    </a:extLst>
                  </p:cNvPr>
                  <p:cNvSpPr/>
                  <p:nvPr/>
                </p:nvSpPr>
                <p:spPr>
                  <a:xfrm>
                    <a:off x="2686950" y="4393816"/>
                    <a:ext cx="25747" cy="34654"/>
                  </a:xfrm>
                  <a:custGeom>
                    <a:avLst/>
                    <a:gdLst/>
                    <a:ahLst/>
                    <a:cxnLst/>
                    <a:rect l="l" t="t" r="r" b="b"/>
                    <a:pathLst>
                      <a:path w="552" h="743" extrusionOk="0">
                        <a:moveTo>
                          <a:pt x="552" y="56"/>
                        </a:moveTo>
                        <a:cubicBezTo>
                          <a:pt x="552" y="187"/>
                          <a:pt x="429" y="374"/>
                          <a:pt x="304" y="551"/>
                        </a:cubicBezTo>
                        <a:cubicBezTo>
                          <a:pt x="252" y="626"/>
                          <a:pt x="159" y="743"/>
                          <a:pt x="89" y="705"/>
                        </a:cubicBezTo>
                        <a:cubicBezTo>
                          <a:pt x="0" y="654"/>
                          <a:pt x="80" y="500"/>
                          <a:pt x="112" y="448"/>
                        </a:cubicBezTo>
                        <a:cubicBezTo>
                          <a:pt x="201" y="276"/>
                          <a:pt x="345" y="84"/>
                          <a:pt x="453" y="4"/>
                        </a:cubicBezTo>
                        <a:cubicBezTo>
                          <a:pt x="485" y="0"/>
                          <a:pt x="533" y="28"/>
                          <a:pt x="552" y="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590;p75">
                    <a:extLst>
                      <a:ext uri="{FF2B5EF4-FFF2-40B4-BE49-F238E27FC236}">
                        <a16:creationId xmlns:a16="http://schemas.microsoft.com/office/drawing/2014/main" id="{54468BEF-E9D7-F99B-F1E2-3B85D13A0F42}"/>
                      </a:ext>
                    </a:extLst>
                  </p:cNvPr>
                  <p:cNvSpPr/>
                  <p:nvPr/>
                </p:nvSpPr>
                <p:spPr>
                  <a:xfrm>
                    <a:off x="2698890" y="4424039"/>
                    <a:ext cx="19870" cy="22760"/>
                  </a:xfrm>
                  <a:custGeom>
                    <a:avLst/>
                    <a:gdLst/>
                    <a:ahLst/>
                    <a:cxnLst/>
                    <a:rect l="l" t="t" r="r" b="b"/>
                    <a:pathLst>
                      <a:path w="426" h="488" extrusionOk="0">
                        <a:moveTo>
                          <a:pt x="225" y="15"/>
                        </a:moveTo>
                        <a:cubicBezTo>
                          <a:pt x="426" y="80"/>
                          <a:pt x="212" y="487"/>
                          <a:pt x="67" y="389"/>
                        </a:cubicBezTo>
                        <a:cubicBezTo>
                          <a:pt x="1" y="347"/>
                          <a:pt x="33" y="108"/>
                          <a:pt x="117" y="34"/>
                        </a:cubicBezTo>
                        <a:cubicBezTo>
                          <a:pt x="145" y="6"/>
                          <a:pt x="193" y="1"/>
                          <a:pt x="225" y="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3591;p75">
                  <a:extLst>
                    <a:ext uri="{FF2B5EF4-FFF2-40B4-BE49-F238E27FC236}">
                      <a16:creationId xmlns:a16="http://schemas.microsoft.com/office/drawing/2014/main" id="{16A2069E-16B4-51FC-CB2D-A4F879B7B656}"/>
                    </a:ext>
                  </a:extLst>
                </p:cNvPr>
                <p:cNvGrpSpPr/>
                <p:nvPr/>
              </p:nvGrpSpPr>
              <p:grpSpPr>
                <a:xfrm rot="6299944">
                  <a:off x="4707096" y="3334858"/>
                  <a:ext cx="213404" cy="280324"/>
                  <a:chOff x="2664095" y="4343724"/>
                  <a:chExt cx="111755" cy="146823"/>
                </a:xfrm>
              </p:grpSpPr>
              <p:sp>
                <p:nvSpPr>
                  <p:cNvPr id="26" name="Google Shape;3592;p75">
                    <a:extLst>
                      <a:ext uri="{FF2B5EF4-FFF2-40B4-BE49-F238E27FC236}">
                        <a16:creationId xmlns:a16="http://schemas.microsoft.com/office/drawing/2014/main" id="{B85804EF-A90F-737D-1215-4FA57BF092E6}"/>
                      </a:ext>
                    </a:extLst>
                  </p:cNvPr>
                  <p:cNvSpPr/>
                  <p:nvPr/>
                </p:nvSpPr>
                <p:spPr>
                  <a:xfrm>
                    <a:off x="2664095" y="4343724"/>
                    <a:ext cx="111755" cy="146823"/>
                  </a:xfrm>
                  <a:custGeom>
                    <a:avLst/>
                    <a:gdLst/>
                    <a:ahLst/>
                    <a:cxnLst/>
                    <a:rect l="l" t="t" r="r" b="b"/>
                    <a:pathLst>
                      <a:path w="2396" h="3148" extrusionOk="0">
                        <a:moveTo>
                          <a:pt x="359" y="1733"/>
                        </a:moveTo>
                        <a:cubicBezTo>
                          <a:pt x="318" y="1813"/>
                          <a:pt x="215" y="1971"/>
                          <a:pt x="163" y="2106"/>
                        </a:cubicBezTo>
                        <a:cubicBezTo>
                          <a:pt x="1" y="2507"/>
                          <a:pt x="9" y="3096"/>
                          <a:pt x="565" y="3134"/>
                        </a:cubicBezTo>
                        <a:cubicBezTo>
                          <a:pt x="770" y="3147"/>
                          <a:pt x="1027" y="3012"/>
                          <a:pt x="1186" y="2858"/>
                        </a:cubicBezTo>
                        <a:cubicBezTo>
                          <a:pt x="1410" y="2643"/>
                          <a:pt x="1690" y="2223"/>
                          <a:pt x="1906" y="1835"/>
                        </a:cubicBezTo>
                        <a:cubicBezTo>
                          <a:pt x="2124" y="1443"/>
                          <a:pt x="2395" y="929"/>
                          <a:pt x="2386" y="630"/>
                        </a:cubicBezTo>
                        <a:cubicBezTo>
                          <a:pt x="2376" y="332"/>
                          <a:pt x="2139" y="0"/>
                          <a:pt x="1738" y="14"/>
                        </a:cubicBezTo>
                        <a:cubicBezTo>
                          <a:pt x="1368" y="28"/>
                          <a:pt x="1144" y="421"/>
                          <a:pt x="882" y="832"/>
                        </a:cubicBezTo>
                        <a:cubicBezTo>
                          <a:pt x="691" y="1135"/>
                          <a:pt x="533" y="1420"/>
                          <a:pt x="359" y="17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593;p75">
                    <a:extLst>
                      <a:ext uri="{FF2B5EF4-FFF2-40B4-BE49-F238E27FC236}">
                        <a16:creationId xmlns:a16="http://schemas.microsoft.com/office/drawing/2014/main" id="{083E607D-21DD-4B6E-1E8A-2764639EA2B1}"/>
                      </a:ext>
                    </a:extLst>
                  </p:cNvPr>
                  <p:cNvSpPr/>
                  <p:nvPr/>
                </p:nvSpPr>
                <p:spPr>
                  <a:xfrm>
                    <a:off x="2664095" y="4402304"/>
                    <a:ext cx="85402" cy="87637"/>
                  </a:xfrm>
                  <a:custGeom>
                    <a:avLst/>
                    <a:gdLst/>
                    <a:ahLst/>
                    <a:cxnLst/>
                    <a:rect l="l" t="t" r="r" b="b"/>
                    <a:pathLst>
                      <a:path w="1831" h="1879" extrusionOk="0">
                        <a:moveTo>
                          <a:pt x="630" y="1"/>
                        </a:moveTo>
                        <a:cubicBezTo>
                          <a:pt x="537" y="154"/>
                          <a:pt x="453" y="313"/>
                          <a:pt x="359" y="477"/>
                        </a:cubicBezTo>
                        <a:cubicBezTo>
                          <a:pt x="318" y="557"/>
                          <a:pt x="215" y="715"/>
                          <a:pt x="163" y="850"/>
                        </a:cubicBezTo>
                        <a:cubicBezTo>
                          <a:pt x="1" y="1251"/>
                          <a:pt x="9" y="1840"/>
                          <a:pt x="565" y="1878"/>
                        </a:cubicBezTo>
                        <a:cubicBezTo>
                          <a:pt x="575" y="1878"/>
                          <a:pt x="584" y="1879"/>
                          <a:pt x="594" y="1879"/>
                        </a:cubicBezTo>
                        <a:cubicBezTo>
                          <a:pt x="794" y="1879"/>
                          <a:pt x="1034" y="1749"/>
                          <a:pt x="1186" y="1602"/>
                        </a:cubicBezTo>
                        <a:cubicBezTo>
                          <a:pt x="1382" y="1410"/>
                          <a:pt x="1625" y="1061"/>
                          <a:pt x="1831" y="715"/>
                        </a:cubicBezTo>
                        <a:lnTo>
                          <a:pt x="1831" y="715"/>
                        </a:lnTo>
                        <a:cubicBezTo>
                          <a:pt x="1734" y="736"/>
                          <a:pt x="1644" y="746"/>
                          <a:pt x="1560" y="746"/>
                        </a:cubicBezTo>
                        <a:cubicBezTo>
                          <a:pt x="1037" y="746"/>
                          <a:pt x="768" y="351"/>
                          <a:pt x="6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594;p75">
                    <a:extLst>
                      <a:ext uri="{FF2B5EF4-FFF2-40B4-BE49-F238E27FC236}">
                        <a16:creationId xmlns:a16="http://schemas.microsoft.com/office/drawing/2014/main" id="{6E026DFA-18B7-D534-FAC5-3621855F3FF3}"/>
                      </a:ext>
                    </a:extLst>
                  </p:cNvPr>
                  <p:cNvSpPr/>
                  <p:nvPr/>
                </p:nvSpPr>
                <p:spPr>
                  <a:xfrm>
                    <a:off x="2686950" y="4393816"/>
                    <a:ext cx="25747" cy="34654"/>
                  </a:xfrm>
                  <a:custGeom>
                    <a:avLst/>
                    <a:gdLst/>
                    <a:ahLst/>
                    <a:cxnLst/>
                    <a:rect l="l" t="t" r="r" b="b"/>
                    <a:pathLst>
                      <a:path w="552" h="743" extrusionOk="0">
                        <a:moveTo>
                          <a:pt x="552" y="56"/>
                        </a:moveTo>
                        <a:cubicBezTo>
                          <a:pt x="552" y="187"/>
                          <a:pt x="429" y="374"/>
                          <a:pt x="304" y="551"/>
                        </a:cubicBezTo>
                        <a:cubicBezTo>
                          <a:pt x="252" y="626"/>
                          <a:pt x="159" y="743"/>
                          <a:pt x="89" y="705"/>
                        </a:cubicBezTo>
                        <a:cubicBezTo>
                          <a:pt x="0" y="654"/>
                          <a:pt x="80" y="500"/>
                          <a:pt x="112" y="448"/>
                        </a:cubicBezTo>
                        <a:cubicBezTo>
                          <a:pt x="201" y="276"/>
                          <a:pt x="345" y="84"/>
                          <a:pt x="453" y="4"/>
                        </a:cubicBezTo>
                        <a:cubicBezTo>
                          <a:pt x="485" y="0"/>
                          <a:pt x="533" y="28"/>
                          <a:pt x="552" y="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595;p75">
                    <a:extLst>
                      <a:ext uri="{FF2B5EF4-FFF2-40B4-BE49-F238E27FC236}">
                        <a16:creationId xmlns:a16="http://schemas.microsoft.com/office/drawing/2014/main" id="{D0E7D1B9-E66E-CA8E-87A4-8EB42E25743B}"/>
                      </a:ext>
                    </a:extLst>
                  </p:cNvPr>
                  <p:cNvSpPr/>
                  <p:nvPr/>
                </p:nvSpPr>
                <p:spPr>
                  <a:xfrm>
                    <a:off x="2698890" y="4424039"/>
                    <a:ext cx="19870" cy="22760"/>
                  </a:xfrm>
                  <a:custGeom>
                    <a:avLst/>
                    <a:gdLst/>
                    <a:ahLst/>
                    <a:cxnLst/>
                    <a:rect l="l" t="t" r="r" b="b"/>
                    <a:pathLst>
                      <a:path w="426" h="488" extrusionOk="0">
                        <a:moveTo>
                          <a:pt x="225" y="15"/>
                        </a:moveTo>
                        <a:cubicBezTo>
                          <a:pt x="426" y="80"/>
                          <a:pt x="212" y="487"/>
                          <a:pt x="67" y="389"/>
                        </a:cubicBezTo>
                        <a:cubicBezTo>
                          <a:pt x="1" y="347"/>
                          <a:pt x="33" y="108"/>
                          <a:pt x="117" y="34"/>
                        </a:cubicBezTo>
                        <a:cubicBezTo>
                          <a:pt x="145" y="6"/>
                          <a:pt x="193" y="1"/>
                          <a:pt x="225" y="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 name="Google Shape;3596;p75">
                <a:extLst>
                  <a:ext uri="{FF2B5EF4-FFF2-40B4-BE49-F238E27FC236}">
                    <a16:creationId xmlns:a16="http://schemas.microsoft.com/office/drawing/2014/main" id="{5D2111A9-5A1D-EE32-2DC6-062BBC5FF6C4}"/>
                  </a:ext>
                </a:extLst>
              </p:cNvPr>
              <p:cNvGrpSpPr/>
              <p:nvPr/>
            </p:nvGrpSpPr>
            <p:grpSpPr>
              <a:xfrm rot="-4963344">
                <a:off x="5324344" y="1394586"/>
                <a:ext cx="213406" cy="280327"/>
                <a:chOff x="2664095" y="4343724"/>
                <a:chExt cx="111755" cy="146823"/>
              </a:xfrm>
            </p:grpSpPr>
            <p:sp>
              <p:nvSpPr>
                <p:cNvPr id="17" name="Google Shape;3597;p75">
                  <a:extLst>
                    <a:ext uri="{FF2B5EF4-FFF2-40B4-BE49-F238E27FC236}">
                      <a16:creationId xmlns:a16="http://schemas.microsoft.com/office/drawing/2014/main" id="{0B3A5890-BEB9-BD93-5694-0A867B89AE99}"/>
                    </a:ext>
                  </a:extLst>
                </p:cNvPr>
                <p:cNvSpPr/>
                <p:nvPr/>
              </p:nvSpPr>
              <p:spPr>
                <a:xfrm>
                  <a:off x="2664095" y="4343724"/>
                  <a:ext cx="111755" cy="146823"/>
                </a:xfrm>
                <a:custGeom>
                  <a:avLst/>
                  <a:gdLst/>
                  <a:ahLst/>
                  <a:cxnLst/>
                  <a:rect l="l" t="t" r="r" b="b"/>
                  <a:pathLst>
                    <a:path w="2396" h="3148" extrusionOk="0">
                      <a:moveTo>
                        <a:pt x="359" y="1733"/>
                      </a:moveTo>
                      <a:cubicBezTo>
                        <a:pt x="318" y="1813"/>
                        <a:pt x="215" y="1971"/>
                        <a:pt x="163" y="2106"/>
                      </a:cubicBezTo>
                      <a:cubicBezTo>
                        <a:pt x="1" y="2507"/>
                        <a:pt x="9" y="3096"/>
                        <a:pt x="565" y="3134"/>
                      </a:cubicBezTo>
                      <a:cubicBezTo>
                        <a:pt x="770" y="3147"/>
                        <a:pt x="1027" y="3012"/>
                        <a:pt x="1186" y="2858"/>
                      </a:cubicBezTo>
                      <a:cubicBezTo>
                        <a:pt x="1410" y="2643"/>
                        <a:pt x="1690" y="2223"/>
                        <a:pt x="1906" y="1835"/>
                      </a:cubicBezTo>
                      <a:cubicBezTo>
                        <a:pt x="2124" y="1443"/>
                        <a:pt x="2395" y="929"/>
                        <a:pt x="2386" y="630"/>
                      </a:cubicBezTo>
                      <a:cubicBezTo>
                        <a:pt x="2376" y="332"/>
                        <a:pt x="2139" y="0"/>
                        <a:pt x="1738" y="14"/>
                      </a:cubicBezTo>
                      <a:cubicBezTo>
                        <a:pt x="1368" y="28"/>
                        <a:pt x="1144" y="421"/>
                        <a:pt x="882" y="832"/>
                      </a:cubicBezTo>
                      <a:cubicBezTo>
                        <a:pt x="691" y="1135"/>
                        <a:pt x="533" y="1420"/>
                        <a:pt x="359" y="17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598;p75">
                  <a:extLst>
                    <a:ext uri="{FF2B5EF4-FFF2-40B4-BE49-F238E27FC236}">
                      <a16:creationId xmlns:a16="http://schemas.microsoft.com/office/drawing/2014/main" id="{2B346F81-EA12-9F1A-305C-F3550FE2FF3E}"/>
                    </a:ext>
                  </a:extLst>
                </p:cNvPr>
                <p:cNvSpPr/>
                <p:nvPr/>
              </p:nvSpPr>
              <p:spPr>
                <a:xfrm>
                  <a:off x="2664095" y="4402304"/>
                  <a:ext cx="85402" cy="87637"/>
                </a:xfrm>
                <a:custGeom>
                  <a:avLst/>
                  <a:gdLst/>
                  <a:ahLst/>
                  <a:cxnLst/>
                  <a:rect l="l" t="t" r="r" b="b"/>
                  <a:pathLst>
                    <a:path w="1831" h="1879" extrusionOk="0">
                      <a:moveTo>
                        <a:pt x="630" y="1"/>
                      </a:moveTo>
                      <a:cubicBezTo>
                        <a:pt x="537" y="154"/>
                        <a:pt x="453" y="313"/>
                        <a:pt x="359" y="477"/>
                      </a:cubicBezTo>
                      <a:cubicBezTo>
                        <a:pt x="318" y="557"/>
                        <a:pt x="215" y="715"/>
                        <a:pt x="163" y="850"/>
                      </a:cubicBezTo>
                      <a:cubicBezTo>
                        <a:pt x="1" y="1251"/>
                        <a:pt x="9" y="1840"/>
                        <a:pt x="565" y="1878"/>
                      </a:cubicBezTo>
                      <a:cubicBezTo>
                        <a:pt x="575" y="1878"/>
                        <a:pt x="584" y="1879"/>
                        <a:pt x="594" y="1879"/>
                      </a:cubicBezTo>
                      <a:cubicBezTo>
                        <a:pt x="794" y="1879"/>
                        <a:pt x="1034" y="1749"/>
                        <a:pt x="1186" y="1602"/>
                      </a:cubicBezTo>
                      <a:cubicBezTo>
                        <a:pt x="1382" y="1410"/>
                        <a:pt x="1625" y="1061"/>
                        <a:pt x="1831" y="715"/>
                      </a:cubicBezTo>
                      <a:lnTo>
                        <a:pt x="1831" y="715"/>
                      </a:lnTo>
                      <a:cubicBezTo>
                        <a:pt x="1734" y="736"/>
                        <a:pt x="1644" y="746"/>
                        <a:pt x="1560" y="746"/>
                      </a:cubicBezTo>
                      <a:cubicBezTo>
                        <a:pt x="1037" y="746"/>
                        <a:pt x="768" y="351"/>
                        <a:pt x="6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599;p75">
                  <a:extLst>
                    <a:ext uri="{FF2B5EF4-FFF2-40B4-BE49-F238E27FC236}">
                      <a16:creationId xmlns:a16="http://schemas.microsoft.com/office/drawing/2014/main" id="{11B95E17-19D2-ED29-6661-22DE4FE2B3DF}"/>
                    </a:ext>
                  </a:extLst>
                </p:cNvPr>
                <p:cNvSpPr/>
                <p:nvPr/>
              </p:nvSpPr>
              <p:spPr>
                <a:xfrm>
                  <a:off x="2686950" y="4393816"/>
                  <a:ext cx="25747" cy="34654"/>
                </a:xfrm>
                <a:custGeom>
                  <a:avLst/>
                  <a:gdLst/>
                  <a:ahLst/>
                  <a:cxnLst/>
                  <a:rect l="l" t="t" r="r" b="b"/>
                  <a:pathLst>
                    <a:path w="552" h="743" extrusionOk="0">
                      <a:moveTo>
                        <a:pt x="552" y="56"/>
                      </a:moveTo>
                      <a:cubicBezTo>
                        <a:pt x="552" y="187"/>
                        <a:pt x="429" y="374"/>
                        <a:pt x="304" y="551"/>
                      </a:cubicBezTo>
                      <a:cubicBezTo>
                        <a:pt x="252" y="626"/>
                        <a:pt x="159" y="743"/>
                        <a:pt x="89" y="705"/>
                      </a:cubicBezTo>
                      <a:cubicBezTo>
                        <a:pt x="0" y="654"/>
                        <a:pt x="80" y="500"/>
                        <a:pt x="112" y="448"/>
                      </a:cubicBezTo>
                      <a:cubicBezTo>
                        <a:pt x="201" y="276"/>
                        <a:pt x="345" y="84"/>
                        <a:pt x="453" y="4"/>
                      </a:cubicBezTo>
                      <a:cubicBezTo>
                        <a:pt x="485" y="0"/>
                        <a:pt x="533" y="28"/>
                        <a:pt x="552" y="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600;p75">
                  <a:extLst>
                    <a:ext uri="{FF2B5EF4-FFF2-40B4-BE49-F238E27FC236}">
                      <a16:creationId xmlns:a16="http://schemas.microsoft.com/office/drawing/2014/main" id="{740E6C0B-C273-7FEE-45CA-9EEEF32018A1}"/>
                    </a:ext>
                  </a:extLst>
                </p:cNvPr>
                <p:cNvSpPr/>
                <p:nvPr/>
              </p:nvSpPr>
              <p:spPr>
                <a:xfrm>
                  <a:off x="2698890" y="4424039"/>
                  <a:ext cx="19870" cy="22760"/>
                </a:xfrm>
                <a:custGeom>
                  <a:avLst/>
                  <a:gdLst/>
                  <a:ahLst/>
                  <a:cxnLst/>
                  <a:rect l="l" t="t" r="r" b="b"/>
                  <a:pathLst>
                    <a:path w="426" h="488" extrusionOk="0">
                      <a:moveTo>
                        <a:pt x="225" y="15"/>
                      </a:moveTo>
                      <a:cubicBezTo>
                        <a:pt x="426" y="80"/>
                        <a:pt x="212" y="487"/>
                        <a:pt x="67" y="389"/>
                      </a:cubicBezTo>
                      <a:cubicBezTo>
                        <a:pt x="1" y="347"/>
                        <a:pt x="33" y="108"/>
                        <a:pt x="117" y="34"/>
                      </a:cubicBezTo>
                      <a:cubicBezTo>
                        <a:pt x="145" y="6"/>
                        <a:pt x="193" y="1"/>
                        <a:pt x="225" y="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extLst>
      <p:ext uri="{BB962C8B-B14F-4D97-AF65-F5344CB8AC3E}">
        <p14:creationId xmlns:p14="http://schemas.microsoft.com/office/powerpoint/2010/main" val="23286505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ACE311CC-2A7E-4437-A2BA-54D6597BDD16}"/>
              </a:ext>
            </a:extLst>
          </p:cNvPr>
          <p:cNvSpPr/>
          <p:nvPr/>
        </p:nvSpPr>
        <p:spPr>
          <a:xfrm>
            <a:off x="2" y="4404166"/>
            <a:ext cx="3904341" cy="2453834"/>
          </a:xfrm>
          <a:custGeom>
            <a:avLst/>
            <a:gdLst>
              <a:gd name="connsiteX0" fmla="*/ 82743 w 7167829"/>
              <a:gd name="connsiteY0" fmla="*/ 504 h 4504899"/>
              <a:gd name="connsiteX1" fmla="*/ 788343 w 7167829"/>
              <a:gd name="connsiteY1" fmla="*/ 351999 h 4504899"/>
              <a:gd name="connsiteX2" fmla="*/ 1503205 w 7167829"/>
              <a:gd name="connsiteY2" fmla="*/ 2561799 h 4504899"/>
              <a:gd name="connsiteX3" fmla="*/ 6333627 w 7167829"/>
              <a:gd name="connsiteY3" fmla="*/ 3501599 h 4504899"/>
              <a:gd name="connsiteX4" fmla="*/ 7163377 w 7167829"/>
              <a:gd name="connsiteY4" fmla="*/ 4458750 h 4504899"/>
              <a:gd name="connsiteX5" fmla="*/ 7167829 w 7167829"/>
              <a:gd name="connsiteY5" fmla="*/ 4504899 h 4504899"/>
              <a:gd name="connsiteX6" fmla="*/ 0 w 7167829"/>
              <a:gd name="connsiteY6" fmla="*/ 4504899 h 4504899"/>
              <a:gd name="connsiteX7" fmla="*/ 0 w 7167829"/>
              <a:gd name="connsiteY7" fmla="*/ 1902 h 4504899"/>
              <a:gd name="connsiteX8" fmla="*/ 1177 w 7167829"/>
              <a:gd name="connsiteY8" fmla="*/ 1757 h 4504899"/>
              <a:gd name="connsiteX9" fmla="*/ 82743 w 7167829"/>
              <a:gd name="connsiteY9" fmla="*/ 504 h 450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67829" h="4504899">
                <a:moveTo>
                  <a:pt x="82743" y="504"/>
                </a:moveTo>
                <a:cubicBezTo>
                  <a:pt x="331541" y="9174"/>
                  <a:pt x="612180" y="129352"/>
                  <a:pt x="788343" y="351999"/>
                </a:cubicBezTo>
                <a:cubicBezTo>
                  <a:pt x="1101521" y="747816"/>
                  <a:pt x="578990" y="2036866"/>
                  <a:pt x="1503205" y="2561799"/>
                </a:cubicBezTo>
                <a:cubicBezTo>
                  <a:pt x="2427419" y="3086732"/>
                  <a:pt x="5388989" y="3110016"/>
                  <a:pt x="6333627" y="3501599"/>
                </a:cubicBezTo>
                <a:cubicBezTo>
                  <a:pt x="6924026" y="3746339"/>
                  <a:pt x="7110853" y="4138253"/>
                  <a:pt x="7163377" y="4458750"/>
                </a:cubicBezTo>
                <a:lnTo>
                  <a:pt x="7167829" y="4504899"/>
                </a:lnTo>
                <a:lnTo>
                  <a:pt x="0" y="4504899"/>
                </a:lnTo>
                <a:lnTo>
                  <a:pt x="0" y="1902"/>
                </a:lnTo>
                <a:lnTo>
                  <a:pt x="1177" y="1757"/>
                </a:lnTo>
                <a:cubicBezTo>
                  <a:pt x="27848" y="-46"/>
                  <a:pt x="55099" y="-459"/>
                  <a:pt x="82743" y="504"/>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sp>
        <p:nvSpPr>
          <p:cNvPr id="17" name="Freeform: Shape 16">
            <a:extLst>
              <a:ext uri="{FF2B5EF4-FFF2-40B4-BE49-F238E27FC236}">
                <a16:creationId xmlns:a16="http://schemas.microsoft.com/office/drawing/2014/main" id="{0A27ABDB-8549-4CFC-8E4E-B98508D1A959}"/>
              </a:ext>
            </a:extLst>
          </p:cNvPr>
          <p:cNvSpPr/>
          <p:nvPr/>
        </p:nvSpPr>
        <p:spPr>
          <a:xfrm rot="10800000">
            <a:off x="7931350" y="0"/>
            <a:ext cx="4260647" cy="4915504"/>
          </a:xfrm>
          <a:custGeom>
            <a:avLst/>
            <a:gdLst>
              <a:gd name="connsiteX0" fmla="*/ 4260647 w 4260647"/>
              <a:gd name="connsiteY0" fmla="*/ 4915504 h 4915504"/>
              <a:gd name="connsiteX1" fmla="*/ 0 w 4260647"/>
              <a:gd name="connsiteY1" fmla="*/ 4915504 h 4915504"/>
              <a:gd name="connsiteX2" fmla="*/ 0 w 4260647"/>
              <a:gd name="connsiteY2" fmla="*/ 2541 h 4915504"/>
              <a:gd name="connsiteX3" fmla="*/ 753 w 4260647"/>
              <a:gd name="connsiteY3" fmla="*/ 2348 h 4915504"/>
              <a:gd name="connsiteX4" fmla="*/ 52945 w 4260647"/>
              <a:gd name="connsiteY4" fmla="*/ 674 h 4915504"/>
              <a:gd name="connsiteX5" fmla="*/ 504441 w 4260647"/>
              <a:gd name="connsiteY5" fmla="*/ 470286 h 4915504"/>
              <a:gd name="connsiteX6" fmla="*/ 961863 w 4260647"/>
              <a:gd name="connsiteY6" fmla="*/ 3422670 h 4915504"/>
              <a:gd name="connsiteX7" fmla="*/ 4052727 w 4260647"/>
              <a:gd name="connsiteY7" fmla="*/ 4678281 h 4915504"/>
              <a:gd name="connsiteX8" fmla="*/ 4182626 w 4260647"/>
              <a:gd name="connsiteY8" fmla="*/ 4809547 h 491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0647" h="4915504">
                <a:moveTo>
                  <a:pt x="4260647" y="4915504"/>
                </a:moveTo>
                <a:lnTo>
                  <a:pt x="0" y="4915504"/>
                </a:lnTo>
                <a:lnTo>
                  <a:pt x="0" y="2541"/>
                </a:lnTo>
                <a:lnTo>
                  <a:pt x="753" y="2348"/>
                </a:lnTo>
                <a:cubicBezTo>
                  <a:pt x="17819" y="-62"/>
                  <a:pt x="35256" y="-613"/>
                  <a:pt x="52945" y="674"/>
                </a:cubicBezTo>
                <a:cubicBezTo>
                  <a:pt x="212145" y="12257"/>
                  <a:pt x="391718" y="172820"/>
                  <a:pt x="504441" y="470286"/>
                </a:cubicBezTo>
                <a:cubicBezTo>
                  <a:pt x="704835" y="999113"/>
                  <a:pt x="370481" y="2721338"/>
                  <a:pt x="961863" y="3422670"/>
                </a:cubicBezTo>
                <a:cubicBezTo>
                  <a:pt x="1553243" y="4124002"/>
                  <a:pt x="3448277" y="4155110"/>
                  <a:pt x="4052727" y="4678281"/>
                </a:cubicBezTo>
                <a:cubicBezTo>
                  <a:pt x="4099949" y="4719154"/>
                  <a:pt x="4143137" y="4763099"/>
                  <a:pt x="4182626" y="4809547"/>
                </a:cubicBezTo>
                <a:close/>
              </a:path>
            </a:pathLst>
          </a:custGeom>
          <a:gradFill>
            <a:gsLst>
              <a:gs pos="10000">
                <a:schemeClr val="bg1">
                  <a:lumMod val="85000"/>
                  <a:alpha val="10000"/>
                </a:schemeClr>
              </a:gs>
              <a:gs pos="100000">
                <a:schemeClr val="bg1">
                  <a:lumMod val="95000"/>
                  <a:alpha val="5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grpSp>
        <p:nvGrpSpPr>
          <p:cNvPr id="8" name="Group 7">
            <a:extLst>
              <a:ext uri="{FF2B5EF4-FFF2-40B4-BE49-F238E27FC236}">
                <a16:creationId xmlns:a16="http://schemas.microsoft.com/office/drawing/2014/main" id="{0B08BBB2-D723-40AF-8467-E62CB87D54D3}"/>
              </a:ext>
            </a:extLst>
          </p:cNvPr>
          <p:cNvGrpSpPr/>
          <p:nvPr/>
        </p:nvGrpSpPr>
        <p:grpSpPr>
          <a:xfrm>
            <a:off x="409224" y="237838"/>
            <a:ext cx="2887976" cy="590655"/>
            <a:chOff x="533402" y="492718"/>
            <a:chExt cx="2887976" cy="590655"/>
          </a:xfrm>
        </p:grpSpPr>
        <p:sp>
          <p:nvSpPr>
            <p:cNvPr id="13" name="TextBox 12">
              <a:extLst>
                <a:ext uri="{FF2B5EF4-FFF2-40B4-BE49-F238E27FC236}">
                  <a16:creationId xmlns:a16="http://schemas.microsoft.com/office/drawing/2014/main" id="{1BDC47C5-632E-4F29-B869-B455C3444DF4}"/>
                </a:ext>
              </a:extLst>
            </p:cNvPr>
            <p:cNvSpPr txBox="1"/>
            <p:nvPr/>
          </p:nvSpPr>
          <p:spPr>
            <a:xfrm>
              <a:off x="533402" y="492718"/>
              <a:ext cx="882648" cy="66082"/>
            </a:xfrm>
            <a:prstGeom prst="roundRect">
              <a:avLst>
                <a:gd name="adj" fmla="val 50000"/>
              </a:avLst>
            </a:pr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US">
                <a:latin typeface="Arial" panose="020B0604020202020204" pitchFamily="34" charset="0"/>
                <a:cs typeface="Arial" panose="020B0604020202020204" pitchFamily="34" charset="0"/>
                <a:sym typeface="Calibri" panose="020F0502020204030204" pitchFamily="34" charset="0"/>
              </a:endParaRPr>
            </a:p>
          </p:txBody>
        </p:sp>
        <p:sp>
          <p:nvSpPr>
            <p:cNvPr id="14" name="TextBox 13">
              <a:extLst>
                <a:ext uri="{FF2B5EF4-FFF2-40B4-BE49-F238E27FC236}">
                  <a16:creationId xmlns:a16="http://schemas.microsoft.com/office/drawing/2014/main" id="{75D937E8-ACE5-44B9-8289-4EA6EFF979B0}"/>
                </a:ext>
              </a:extLst>
            </p:cNvPr>
            <p:cNvSpPr txBox="1"/>
            <p:nvPr/>
          </p:nvSpPr>
          <p:spPr>
            <a:xfrm>
              <a:off x="533402" y="590930"/>
              <a:ext cx="2887976" cy="492443"/>
            </a:xfrm>
            <a:prstGeom prst="rect">
              <a:avLst/>
            </a:prstGeom>
            <a:noFill/>
          </p:spPr>
          <p:txBody>
            <a:bodyPr wrap="square" lIns="0" tIns="0" rIns="0" bIns="0" rtlCol="0" anchor="t">
              <a:spAutoFit/>
            </a:bodyPr>
            <a:lstStyle/>
            <a:p>
              <a:r>
                <a:rPr lang="en-US" sz="3200" b="1">
                  <a:solidFill>
                    <a:schemeClr val="accent1">
                      <a:lumMod val="75000"/>
                    </a:schemeClr>
                  </a:solidFill>
                  <a:latin typeface="Arial" panose="020B0604020202020204" pitchFamily="34" charset="0"/>
                  <a:ea typeface="Segoe UI Black" panose="020B0A02040204020203" pitchFamily="34" charset="0"/>
                  <a:cs typeface="Arial" panose="020B0604020202020204" pitchFamily="34" charset="0"/>
                </a:rPr>
                <a:t>III. ĐIỀU TRỊ</a:t>
              </a:r>
            </a:p>
          </p:txBody>
        </p:sp>
      </p:grpSp>
      <p:grpSp>
        <p:nvGrpSpPr>
          <p:cNvPr id="185" name="Group 184">
            <a:extLst>
              <a:ext uri="{FF2B5EF4-FFF2-40B4-BE49-F238E27FC236}">
                <a16:creationId xmlns:a16="http://schemas.microsoft.com/office/drawing/2014/main" id="{8ED9B3ED-7120-4603-8CCD-E00D81660B0D}"/>
              </a:ext>
            </a:extLst>
          </p:cNvPr>
          <p:cNvGrpSpPr/>
          <p:nvPr/>
        </p:nvGrpSpPr>
        <p:grpSpPr>
          <a:xfrm>
            <a:off x="6656029" y="429837"/>
            <a:ext cx="1165214" cy="931489"/>
            <a:chOff x="10053740" y="592613"/>
            <a:chExt cx="1072349" cy="857252"/>
          </a:xfrm>
        </p:grpSpPr>
        <p:sp>
          <p:nvSpPr>
            <p:cNvPr id="183" name="Freeform: Shape 182">
              <a:extLst>
                <a:ext uri="{FF2B5EF4-FFF2-40B4-BE49-F238E27FC236}">
                  <a16:creationId xmlns:a16="http://schemas.microsoft.com/office/drawing/2014/main" id="{9BD9D4C9-303D-41A4-A402-99D2D79FA1F4}"/>
                </a:ext>
              </a:extLst>
            </p:cNvPr>
            <p:cNvSpPr/>
            <p:nvPr/>
          </p:nvSpPr>
          <p:spPr>
            <a:xfrm>
              <a:off x="10419674" y="890707"/>
              <a:ext cx="706415" cy="559158"/>
            </a:xfrm>
            <a:custGeom>
              <a:avLst/>
              <a:gdLst>
                <a:gd name="connsiteX0" fmla="*/ 177502 w 704333"/>
                <a:gd name="connsiteY0" fmla="*/ 49126 h 580325"/>
                <a:gd name="connsiteX1" fmla="*/ 6052 w 704333"/>
                <a:gd name="connsiteY1" fmla="*/ 426316 h 580325"/>
                <a:gd name="connsiteX2" fmla="*/ 428962 w 704333"/>
                <a:gd name="connsiteY2" fmla="*/ 574906 h 580325"/>
                <a:gd name="connsiteX3" fmla="*/ 703282 w 704333"/>
                <a:gd name="connsiteY3" fmla="*/ 254866 h 580325"/>
                <a:gd name="connsiteX4" fmla="*/ 508972 w 704333"/>
                <a:gd name="connsiteY4" fmla="*/ 71986 h 580325"/>
                <a:gd name="connsiteX5" fmla="*/ 154642 w 704333"/>
                <a:gd name="connsiteY5" fmla="*/ 3406 h 580325"/>
                <a:gd name="connsiteX6" fmla="*/ 177502 w 704333"/>
                <a:gd name="connsiteY6" fmla="*/ 49126 h 580325"/>
                <a:gd name="connsiteX0" fmla="*/ 179584 w 706415"/>
                <a:gd name="connsiteY0" fmla="*/ 27959 h 559158"/>
                <a:gd name="connsiteX1" fmla="*/ 8134 w 706415"/>
                <a:gd name="connsiteY1" fmla="*/ 405149 h 559158"/>
                <a:gd name="connsiteX2" fmla="*/ 431044 w 706415"/>
                <a:gd name="connsiteY2" fmla="*/ 553739 h 559158"/>
                <a:gd name="connsiteX3" fmla="*/ 705364 w 706415"/>
                <a:gd name="connsiteY3" fmla="*/ 233699 h 559158"/>
                <a:gd name="connsiteX4" fmla="*/ 511054 w 706415"/>
                <a:gd name="connsiteY4" fmla="*/ 50819 h 559158"/>
                <a:gd name="connsiteX5" fmla="*/ 179584 w 706415"/>
                <a:gd name="connsiteY5" fmla="*/ 27959 h 55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415" h="559158">
                  <a:moveTo>
                    <a:pt x="179584" y="27959"/>
                  </a:moveTo>
                  <a:cubicBezTo>
                    <a:pt x="95764" y="87014"/>
                    <a:pt x="-33776" y="317519"/>
                    <a:pt x="8134" y="405149"/>
                  </a:cubicBezTo>
                  <a:cubicBezTo>
                    <a:pt x="50044" y="492779"/>
                    <a:pt x="314839" y="582314"/>
                    <a:pt x="431044" y="553739"/>
                  </a:cubicBezTo>
                  <a:cubicBezTo>
                    <a:pt x="547249" y="525164"/>
                    <a:pt x="692029" y="317519"/>
                    <a:pt x="705364" y="233699"/>
                  </a:cubicBezTo>
                  <a:cubicBezTo>
                    <a:pt x="718699" y="149879"/>
                    <a:pt x="602494" y="92729"/>
                    <a:pt x="511054" y="50819"/>
                  </a:cubicBezTo>
                  <a:cubicBezTo>
                    <a:pt x="423424" y="16529"/>
                    <a:pt x="263404" y="-31096"/>
                    <a:pt x="179584" y="27959"/>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sp>
          <p:nvSpPr>
            <p:cNvPr id="184" name="Freeform: Shape 183">
              <a:extLst>
                <a:ext uri="{FF2B5EF4-FFF2-40B4-BE49-F238E27FC236}">
                  <a16:creationId xmlns:a16="http://schemas.microsoft.com/office/drawing/2014/main" id="{FF35A2C7-7F7E-49E8-91F3-9D5BBBDCA451}"/>
                </a:ext>
              </a:extLst>
            </p:cNvPr>
            <p:cNvSpPr/>
            <p:nvPr/>
          </p:nvSpPr>
          <p:spPr>
            <a:xfrm>
              <a:off x="10053740" y="592613"/>
              <a:ext cx="289173" cy="267730"/>
            </a:xfrm>
            <a:custGeom>
              <a:avLst/>
              <a:gdLst>
                <a:gd name="connsiteX0" fmla="*/ 31917 w 289173"/>
                <a:gd name="connsiteY0" fmla="*/ 21108 h 267730"/>
                <a:gd name="connsiteX1" fmla="*/ 22392 w 289173"/>
                <a:gd name="connsiteY1" fmla="*/ 259233 h 267730"/>
                <a:gd name="connsiteX2" fmla="*/ 284330 w 289173"/>
                <a:gd name="connsiteY2" fmla="*/ 197321 h 267730"/>
                <a:gd name="connsiteX3" fmla="*/ 179555 w 289173"/>
                <a:gd name="connsiteY3" fmla="*/ 30633 h 267730"/>
                <a:gd name="connsiteX4" fmla="*/ 31917 w 289173"/>
                <a:gd name="connsiteY4" fmla="*/ 21108 h 267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173" h="267730">
                  <a:moveTo>
                    <a:pt x="31917" y="21108"/>
                  </a:moveTo>
                  <a:cubicBezTo>
                    <a:pt x="5723" y="59208"/>
                    <a:pt x="-19677" y="229864"/>
                    <a:pt x="22392" y="259233"/>
                  </a:cubicBezTo>
                  <a:cubicBezTo>
                    <a:pt x="64461" y="288602"/>
                    <a:pt x="258136" y="235421"/>
                    <a:pt x="284330" y="197321"/>
                  </a:cubicBezTo>
                  <a:cubicBezTo>
                    <a:pt x="310524" y="159221"/>
                    <a:pt x="224005" y="58414"/>
                    <a:pt x="179555" y="30633"/>
                  </a:cubicBezTo>
                  <a:cubicBezTo>
                    <a:pt x="135105" y="2852"/>
                    <a:pt x="58111" y="-16992"/>
                    <a:pt x="31917" y="21108"/>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grpSp>
      <p:sp>
        <p:nvSpPr>
          <p:cNvPr id="2" name="Hộp Văn bản 1">
            <a:extLst>
              <a:ext uri="{FF2B5EF4-FFF2-40B4-BE49-F238E27FC236}">
                <a16:creationId xmlns:a16="http://schemas.microsoft.com/office/drawing/2014/main" id="{2B255ED9-3C37-8ECB-B005-484B6C90F187}"/>
              </a:ext>
            </a:extLst>
          </p:cNvPr>
          <p:cNvSpPr txBox="1"/>
          <p:nvPr/>
        </p:nvSpPr>
        <p:spPr>
          <a:xfrm>
            <a:off x="947993" y="905943"/>
            <a:ext cx="10239023" cy="1477328"/>
          </a:xfrm>
          <a:prstGeom prst="rect">
            <a:avLst/>
          </a:prstGeom>
          <a:noFill/>
        </p:spPr>
        <p:txBody>
          <a:bodyPr wrap="square" rtlCol="0">
            <a:spAutoFit/>
          </a:bodyPr>
          <a:lstStyle/>
          <a:p>
            <a:r>
              <a:rPr lang="vi-VN">
                <a:latin typeface="Arial   (Body)"/>
              </a:rPr>
              <a:t>4. </a:t>
            </a:r>
            <a:r>
              <a:rPr lang="en-US" u="sng">
                <a:latin typeface="Arial   (Body)"/>
              </a:rPr>
              <a:t>Điều trị giảm nhẹ: </a:t>
            </a:r>
          </a:p>
          <a:p>
            <a:pPr marL="285750" indent="-285750">
              <a:buFontTx/>
              <a:buChar char="-"/>
            </a:pPr>
            <a:r>
              <a:rPr lang="en-US">
                <a:latin typeface="Arial   (Body)"/>
              </a:rPr>
              <a:t>Hóa trị. </a:t>
            </a:r>
          </a:p>
          <a:p>
            <a:pPr marL="285750" indent="-285750">
              <a:buFontTx/>
              <a:buChar char="-"/>
            </a:pPr>
            <a:r>
              <a:rPr lang="en-US">
                <a:latin typeface="Arial   (Body)"/>
              </a:rPr>
              <a:t>Giảm đau. </a:t>
            </a:r>
          </a:p>
          <a:p>
            <a:pPr marL="285750" indent="-285750">
              <a:buFontTx/>
              <a:buChar char="-"/>
            </a:pPr>
            <a:r>
              <a:rPr lang="en-US">
                <a:latin typeface="Arial   (Body)"/>
              </a:rPr>
              <a:t>Giải áp đường mật. </a:t>
            </a:r>
          </a:p>
          <a:p>
            <a:pPr marL="285750" indent="-285750">
              <a:buFontTx/>
              <a:buChar char="-"/>
            </a:pPr>
            <a:r>
              <a:rPr lang="en-US">
                <a:latin typeface="Arial   (Body)"/>
              </a:rPr>
              <a:t>Giải quyết hẹp đường thoát dạ dày: nối vị tràng.  </a:t>
            </a:r>
            <a:endParaRPr lang="vi-VN">
              <a:latin typeface="Arial   (Body)"/>
            </a:endParaRPr>
          </a:p>
        </p:txBody>
      </p:sp>
      <p:pic>
        <p:nvPicPr>
          <p:cNvPr id="4" name="Content Placeholder 3" descr="Diagram&#10;&#10;Description automatically generated">
            <a:extLst>
              <a:ext uri="{FF2B5EF4-FFF2-40B4-BE49-F238E27FC236}">
                <a16:creationId xmlns:a16="http://schemas.microsoft.com/office/drawing/2014/main" id="{D3C4646D-5AED-DD26-EDBB-5FF47B46CDC5}"/>
              </a:ext>
            </a:extLst>
          </p:cNvPr>
          <p:cNvPicPr>
            <a:picLocks noChangeAspect="1"/>
          </p:cNvPicPr>
          <p:nvPr/>
        </p:nvPicPr>
        <p:blipFill rotWithShape="1">
          <a:blip r:embed="rId3"/>
          <a:srcRect r="10223" b="1"/>
          <a:stretch/>
        </p:blipFill>
        <p:spPr>
          <a:xfrm>
            <a:off x="947993" y="2410853"/>
            <a:ext cx="7220728" cy="4061661"/>
          </a:xfrm>
          <a:prstGeom prst="rect">
            <a:avLst/>
          </a:prstGeom>
          <a:noFill/>
        </p:spPr>
      </p:pic>
      <p:pic>
        <p:nvPicPr>
          <p:cNvPr id="5" name="Content Placeholder 4" descr="A picture containing pink, dessert&#10;&#10;Description automatically generated">
            <a:extLst>
              <a:ext uri="{FF2B5EF4-FFF2-40B4-BE49-F238E27FC236}">
                <a16:creationId xmlns:a16="http://schemas.microsoft.com/office/drawing/2014/main" id="{8F83EC1F-56FD-DDCC-86E5-A4B368201D3A}"/>
              </a:ext>
            </a:extLst>
          </p:cNvPr>
          <p:cNvPicPr>
            <a:picLocks noChangeAspect="1"/>
          </p:cNvPicPr>
          <p:nvPr/>
        </p:nvPicPr>
        <p:blipFill>
          <a:blip r:embed="rId4"/>
          <a:stretch>
            <a:fillRect/>
          </a:stretch>
        </p:blipFill>
        <p:spPr>
          <a:xfrm>
            <a:off x="8168720" y="2407307"/>
            <a:ext cx="2939143" cy="4089243"/>
          </a:xfrm>
          <a:prstGeom prst="rect">
            <a:avLst/>
          </a:prstGeom>
        </p:spPr>
      </p:pic>
      <p:grpSp>
        <p:nvGrpSpPr>
          <p:cNvPr id="6" name="Nhóm 5">
            <a:extLst>
              <a:ext uri="{FF2B5EF4-FFF2-40B4-BE49-F238E27FC236}">
                <a16:creationId xmlns:a16="http://schemas.microsoft.com/office/drawing/2014/main" id="{1D4BCA1E-322C-F310-31DB-7C4E1BCBF1E6}"/>
              </a:ext>
            </a:extLst>
          </p:cNvPr>
          <p:cNvGrpSpPr/>
          <p:nvPr/>
        </p:nvGrpSpPr>
        <p:grpSpPr>
          <a:xfrm>
            <a:off x="669315" y="828493"/>
            <a:ext cx="278677" cy="1825804"/>
            <a:chOff x="706752" y="1726713"/>
            <a:chExt cx="278677" cy="1825804"/>
          </a:xfrm>
        </p:grpSpPr>
        <p:cxnSp>
          <p:nvCxnSpPr>
            <p:cNvPr id="9" name="Đường nối Thẳng 8">
              <a:extLst>
                <a:ext uri="{FF2B5EF4-FFF2-40B4-BE49-F238E27FC236}">
                  <a16:creationId xmlns:a16="http://schemas.microsoft.com/office/drawing/2014/main" id="{F3BE4E5E-A2DA-5E9C-DCE4-04CDBEAFB006}"/>
                </a:ext>
              </a:extLst>
            </p:cNvPr>
            <p:cNvCxnSpPr>
              <a:cxnSpLocks/>
            </p:cNvCxnSpPr>
            <p:nvPr/>
          </p:nvCxnSpPr>
          <p:spPr>
            <a:xfrm>
              <a:off x="846090" y="1726713"/>
              <a:ext cx="0" cy="1825804"/>
            </a:xfrm>
            <a:prstGeom prst="line">
              <a:avLst/>
            </a:prstGeom>
          </p:spPr>
          <p:style>
            <a:lnRef idx="1">
              <a:schemeClr val="accent2"/>
            </a:lnRef>
            <a:fillRef idx="0">
              <a:schemeClr val="accent2"/>
            </a:fillRef>
            <a:effectRef idx="0">
              <a:schemeClr val="accent2"/>
            </a:effectRef>
            <a:fontRef idx="minor">
              <a:schemeClr val="tx1"/>
            </a:fontRef>
          </p:style>
        </p:cxnSp>
        <p:sp>
          <p:nvSpPr>
            <p:cNvPr id="10" name="TextBox 116">
              <a:extLst>
                <a:ext uri="{FF2B5EF4-FFF2-40B4-BE49-F238E27FC236}">
                  <a16:creationId xmlns:a16="http://schemas.microsoft.com/office/drawing/2014/main" id="{18F516DB-97A3-4817-7B81-742976A03ABB}"/>
                </a:ext>
              </a:extLst>
            </p:cNvPr>
            <p:cNvSpPr txBox="1"/>
            <p:nvPr/>
          </p:nvSpPr>
          <p:spPr>
            <a:xfrm>
              <a:off x="706752" y="1860824"/>
              <a:ext cx="278677" cy="278677"/>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ID">
                <a:latin typeface="Arial" panose="020B0604020202020204" pitchFamily="34" charset="0"/>
                <a:cs typeface="Arial" panose="020B0604020202020204" pitchFamily="34" charset="0"/>
                <a:sym typeface="Calibri" panose="020F0502020204030204" pitchFamily="34" charset="0"/>
              </a:endParaRPr>
            </a:p>
          </p:txBody>
        </p:sp>
      </p:grpSp>
    </p:spTree>
    <p:extLst>
      <p:ext uri="{BB962C8B-B14F-4D97-AF65-F5344CB8AC3E}">
        <p14:creationId xmlns:p14="http://schemas.microsoft.com/office/powerpoint/2010/main" val="17690344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ACE311CC-2A7E-4437-A2BA-54D6597BDD16}"/>
              </a:ext>
            </a:extLst>
          </p:cNvPr>
          <p:cNvSpPr/>
          <p:nvPr/>
        </p:nvSpPr>
        <p:spPr>
          <a:xfrm>
            <a:off x="2" y="4404166"/>
            <a:ext cx="3904341" cy="2453834"/>
          </a:xfrm>
          <a:custGeom>
            <a:avLst/>
            <a:gdLst>
              <a:gd name="connsiteX0" fmla="*/ 82743 w 7167829"/>
              <a:gd name="connsiteY0" fmla="*/ 504 h 4504899"/>
              <a:gd name="connsiteX1" fmla="*/ 788343 w 7167829"/>
              <a:gd name="connsiteY1" fmla="*/ 351999 h 4504899"/>
              <a:gd name="connsiteX2" fmla="*/ 1503205 w 7167829"/>
              <a:gd name="connsiteY2" fmla="*/ 2561799 h 4504899"/>
              <a:gd name="connsiteX3" fmla="*/ 6333627 w 7167829"/>
              <a:gd name="connsiteY3" fmla="*/ 3501599 h 4504899"/>
              <a:gd name="connsiteX4" fmla="*/ 7163377 w 7167829"/>
              <a:gd name="connsiteY4" fmla="*/ 4458750 h 4504899"/>
              <a:gd name="connsiteX5" fmla="*/ 7167829 w 7167829"/>
              <a:gd name="connsiteY5" fmla="*/ 4504899 h 4504899"/>
              <a:gd name="connsiteX6" fmla="*/ 0 w 7167829"/>
              <a:gd name="connsiteY6" fmla="*/ 4504899 h 4504899"/>
              <a:gd name="connsiteX7" fmla="*/ 0 w 7167829"/>
              <a:gd name="connsiteY7" fmla="*/ 1902 h 4504899"/>
              <a:gd name="connsiteX8" fmla="*/ 1177 w 7167829"/>
              <a:gd name="connsiteY8" fmla="*/ 1757 h 4504899"/>
              <a:gd name="connsiteX9" fmla="*/ 82743 w 7167829"/>
              <a:gd name="connsiteY9" fmla="*/ 504 h 450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67829" h="4504899">
                <a:moveTo>
                  <a:pt x="82743" y="504"/>
                </a:moveTo>
                <a:cubicBezTo>
                  <a:pt x="331541" y="9174"/>
                  <a:pt x="612180" y="129352"/>
                  <a:pt x="788343" y="351999"/>
                </a:cubicBezTo>
                <a:cubicBezTo>
                  <a:pt x="1101521" y="747816"/>
                  <a:pt x="578990" y="2036866"/>
                  <a:pt x="1503205" y="2561799"/>
                </a:cubicBezTo>
                <a:cubicBezTo>
                  <a:pt x="2427419" y="3086732"/>
                  <a:pt x="5388989" y="3110016"/>
                  <a:pt x="6333627" y="3501599"/>
                </a:cubicBezTo>
                <a:cubicBezTo>
                  <a:pt x="6924026" y="3746339"/>
                  <a:pt x="7110853" y="4138253"/>
                  <a:pt x="7163377" y="4458750"/>
                </a:cubicBezTo>
                <a:lnTo>
                  <a:pt x="7167829" y="4504899"/>
                </a:lnTo>
                <a:lnTo>
                  <a:pt x="0" y="4504899"/>
                </a:lnTo>
                <a:lnTo>
                  <a:pt x="0" y="1902"/>
                </a:lnTo>
                <a:lnTo>
                  <a:pt x="1177" y="1757"/>
                </a:lnTo>
                <a:cubicBezTo>
                  <a:pt x="27848" y="-46"/>
                  <a:pt x="55099" y="-459"/>
                  <a:pt x="82743" y="504"/>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sp>
        <p:nvSpPr>
          <p:cNvPr id="17" name="Freeform: Shape 16">
            <a:extLst>
              <a:ext uri="{FF2B5EF4-FFF2-40B4-BE49-F238E27FC236}">
                <a16:creationId xmlns:a16="http://schemas.microsoft.com/office/drawing/2014/main" id="{0A27ABDB-8549-4CFC-8E4E-B98508D1A959}"/>
              </a:ext>
            </a:extLst>
          </p:cNvPr>
          <p:cNvSpPr/>
          <p:nvPr/>
        </p:nvSpPr>
        <p:spPr>
          <a:xfrm rot="10800000">
            <a:off x="7931350" y="0"/>
            <a:ext cx="4260647" cy="4915504"/>
          </a:xfrm>
          <a:custGeom>
            <a:avLst/>
            <a:gdLst>
              <a:gd name="connsiteX0" fmla="*/ 4260647 w 4260647"/>
              <a:gd name="connsiteY0" fmla="*/ 4915504 h 4915504"/>
              <a:gd name="connsiteX1" fmla="*/ 0 w 4260647"/>
              <a:gd name="connsiteY1" fmla="*/ 4915504 h 4915504"/>
              <a:gd name="connsiteX2" fmla="*/ 0 w 4260647"/>
              <a:gd name="connsiteY2" fmla="*/ 2541 h 4915504"/>
              <a:gd name="connsiteX3" fmla="*/ 753 w 4260647"/>
              <a:gd name="connsiteY3" fmla="*/ 2348 h 4915504"/>
              <a:gd name="connsiteX4" fmla="*/ 52945 w 4260647"/>
              <a:gd name="connsiteY4" fmla="*/ 674 h 4915504"/>
              <a:gd name="connsiteX5" fmla="*/ 504441 w 4260647"/>
              <a:gd name="connsiteY5" fmla="*/ 470286 h 4915504"/>
              <a:gd name="connsiteX6" fmla="*/ 961863 w 4260647"/>
              <a:gd name="connsiteY6" fmla="*/ 3422670 h 4915504"/>
              <a:gd name="connsiteX7" fmla="*/ 4052727 w 4260647"/>
              <a:gd name="connsiteY7" fmla="*/ 4678281 h 4915504"/>
              <a:gd name="connsiteX8" fmla="*/ 4182626 w 4260647"/>
              <a:gd name="connsiteY8" fmla="*/ 4809547 h 491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0647" h="4915504">
                <a:moveTo>
                  <a:pt x="4260647" y="4915504"/>
                </a:moveTo>
                <a:lnTo>
                  <a:pt x="0" y="4915504"/>
                </a:lnTo>
                <a:lnTo>
                  <a:pt x="0" y="2541"/>
                </a:lnTo>
                <a:lnTo>
                  <a:pt x="753" y="2348"/>
                </a:lnTo>
                <a:cubicBezTo>
                  <a:pt x="17819" y="-62"/>
                  <a:pt x="35256" y="-613"/>
                  <a:pt x="52945" y="674"/>
                </a:cubicBezTo>
                <a:cubicBezTo>
                  <a:pt x="212145" y="12257"/>
                  <a:pt x="391718" y="172820"/>
                  <a:pt x="504441" y="470286"/>
                </a:cubicBezTo>
                <a:cubicBezTo>
                  <a:pt x="704835" y="999113"/>
                  <a:pt x="370481" y="2721338"/>
                  <a:pt x="961863" y="3422670"/>
                </a:cubicBezTo>
                <a:cubicBezTo>
                  <a:pt x="1553243" y="4124002"/>
                  <a:pt x="3448277" y="4155110"/>
                  <a:pt x="4052727" y="4678281"/>
                </a:cubicBezTo>
                <a:cubicBezTo>
                  <a:pt x="4099949" y="4719154"/>
                  <a:pt x="4143137" y="4763099"/>
                  <a:pt x="4182626" y="4809547"/>
                </a:cubicBezTo>
                <a:close/>
              </a:path>
            </a:pathLst>
          </a:custGeom>
          <a:gradFill>
            <a:gsLst>
              <a:gs pos="10000">
                <a:schemeClr val="bg1">
                  <a:lumMod val="85000"/>
                  <a:alpha val="10000"/>
                </a:schemeClr>
              </a:gs>
              <a:gs pos="100000">
                <a:schemeClr val="bg1">
                  <a:lumMod val="95000"/>
                  <a:alpha val="5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grpSp>
        <p:nvGrpSpPr>
          <p:cNvPr id="8" name="Group 7">
            <a:extLst>
              <a:ext uri="{FF2B5EF4-FFF2-40B4-BE49-F238E27FC236}">
                <a16:creationId xmlns:a16="http://schemas.microsoft.com/office/drawing/2014/main" id="{0B08BBB2-D723-40AF-8467-E62CB87D54D3}"/>
              </a:ext>
            </a:extLst>
          </p:cNvPr>
          <p:cNvGrpSpPr/>
          <p:nvPr/>
        </p:nvGrpSpPr>
        <p:grpSpPr>
          <a:xfrm>
            <a:off x="533402" y="492718"/>
            <a:ext cx="2887976" cy="965827"/>
            <a:chOff x="533402" y="492718"/>
            <a:chExt cx="2887976" cy="965827"/>
          </a:xfrm>
        </p:grpSpPr>
        <p:sp>
          <p:nvSpPr>
            <p:cNvPr id="13" name="TextBox 12">
              <a:extLst>
                <a:ext uri="{FF2B5EF4-FFF2-40B4-BE49-F238E27FC236}">
                  <a16:creationId xmlns:a16="http://schemas.microsoft.com/office/drawing/2014/main" id="{1BDC47C5-632E-4F29-B869-B455C3444DF4}"/>
                </a:ext>
              </a:extLst>
            </p:cNvPr>
            <p:cNvSpPr txBox="1"/>
            <p:nvPr/>
          </p:nvSpPr>
          <p:spPr>
            <a:xfrm>
              <a:off x="533402" y="492718"/>
              <a:ext cx="882648" cy="66082"/>
            </a:xfrm>
            <a:prstGeom prst="roundRect">
              <a:avLst>
                <a:gd name="adj" fmla="val 50000"/>
              </a:avLst>
            </a:pr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US">
                <a:latin typeface="Arial" panose="020B0604020202020204" pitchFamily="34" charset="0"/>
                <a:cs typeface="Arial" panose="020B0604020202020204" pitchFamily="34" charset="0"/>
                <a:sym typeface="Calibri" panose="020F0502020204030204" pitchFamily="34" charset="0"/>
              </a:endParaRPr>
            </a:p>
          </p:txBody>
        </p:sp>
        <p:sp>
          <p:nvSpPr>
            <p:cNvPr id="14" name="TextBox 13">
              <a:extLst>
                <a:ext uri="{FF2B5EF4-FFF2-40B4-BE49-F238E27FC236}">
                  <a16:creationId xmlns:a16="http://schemas.microsoft.com/office/drawing/2014/main" id="{75D937E8-ACE5-44B9-8289-4EA6EFF979B0}"/>
                </a:ext>
              </a:extLst>
            </p:cNvPr>
            <p:cNvSpPr txBox="1"/>
            <p:nvPr/>
          </p:nvSpPr>
          <p:spPr>
            <a:xfrm>
              <a:off x="533402" y="966102"/>
              <a:ext cx="2887976" cy="492443"/>
            </a:xfrm>
            <a:prstGeom prst="rect">
              <a:avLst/>
            </a:prstGeom>
            <a:noFill/>
          </p:spPr>
          <p:txBody>
            <a:bodyPr wrap="square" lIns="0" tIns="0" rIns="0" bIns="0" rtlCol="0" anchor="t">
              <a:spAutoFit/>
            </a:bodyPr>
            <a:lstStyle/>
            <a:p>
              <a:r>
                <a:rPr lang="en-US" sz="3200" b="1">
                  <a:solidFill>
                    <a:schemeClr val="accent1">
                      <a:lumMod val="75000"/>
                    </a:schemeClr>
                  </a:solidFill>
                  <a:latin typeface="Arial" panose="020B0604020202020204" pitchFamily="34" charset="0"/>
                  <a:ea typeface="Segoe UI Black" panose="020B0A02040204020203" pitchFamily="34" charset="0"/>
                  <a:cs typeface="Arial" panose="020B0604020202020204" pitchFamily="34" charset="0"/>
                </a:rPr>
                <a:t>TIÊN LƯỢNG</a:t>
              </a:r>
            </a:p>
          </p:txBody>
        </p:sp>
      </p:grpSp>
      <p:grpSp>
        <p:nvGrpSpPr>
          <p:cNvPr id="185" name="Group 184">
            <a:extLst>
              <a:ext uri="{FF2B5EF4-FFF2-40B4-BE49-F238E27FC236}">
                <a16:creationId xmlns:a16="http://schemas.microsoft.com/office/drawing/2014/main" id="{8ED9B3ED-7120-4603-8CCD-E00D81660B0D}"/>
              </a:ext>
            </a:extLst>
          </p:cNvPr>
          <p:cNvGrpSpPr/>
          <p:nvPr/>
        </p:nvGrpSpPr>
        <p:grpSpPr>
          <a:xfrm>
            <a:off x="6656029" y="429837"/>
            <a:ext cx="1165214" cy="931489"/>
            <a:chOff x="10053740" y="592613"/>
            <a:chExt cx="1072349" cy="857252"/>
          </a:xfrm>
        </p:grpSpPr>
        <p:sp>
          <p:nvSpPr>
            <p:cNvPr id="183" name="Freeform: Shape 182">
              <a:extLst>
                <a:ext uri="{FF2B5EF4-FFF2-40B4-BE49-F238E27FC236}">
                  <a16:creationId xmlns:a16="http://schemas.microsoft.com/office/drawing/2014/main" id="{9BD9D4C9-303D-41A4-A402-99D2D79FA1F4}"/>
                </a:ext>
              </a:extLst>
            </p:cNvPr>
            <p:cNvSpPr/>
            <p:nvPr/>
          </p:nvSpPr>
          <p:spPr>
            <a:xfrm>
              <a:off x="10419674" y="890707"/>
              <a:ext cx="706415" cy="559158"/>
            </a:xfrm>
            <a:custGeom>
              <a:avLst/>
              <a:gdLst>
                <a:gd name="connsiteX0" fmla="*/ 177502 w 704333"/>
                <a:gd name="connsiteY0" fmla="*/ 49126 h 580325"/>
                <a:gd name="connsiteX1" fmla="*/ 6052 w 704333"/>
                <a:gd name="connsiteY1" fmla="*/ 426316 h 580325"/>
                <a:gd name="connsiteX2" fmla="*/ 428962 w 704333"/>
                <a:gd name="connsiteY2" fmla="*/ 574906 h 580325"/>
                <a:gd name="connsiteX3" fmla="*/ 703282 w 704333"/>
                <a:gd name="connsiteY3" fmla="*/ 254866 h 580325"/>
                <a:gd name="connsiteX4" fmla="*/ 508972 w 704333"/>
                <a:gd name="connsiteY4" fmla="*/ 71986 h 580325"/>
                <a:gd name="connsiteX5" fmla="*/ 154642 w 704333"/>
                <a:gd name="connsiteY5" fmla="*/ 3406 h 580325"/>
                <a:gd name="connsiteX6" fmla="*/ 177502 w 704333"/>
                <a:gd name="connsiteY6" fmla="*/ 49126 h 580325"/>
                <a:gd name="connsiteX0" fmla="*/ 179584 w 706415"/>
                <a:gd name="connsiteY0" fmla="*/ 27959 h 559158"/>
                <a:gd name="connsiteX1" fmla="*/ 8134 w 706415"/>
                <a:gd name="connsiteY1" fmla="*/ 405149 h 559158"/>
                <a:gd name="connsiteX2" fmla="*/ 431044 w 706415"/>
                <a:gd name="connsiteY2" fmla="*/ 553739 h 559158"/>
                <a:gd name="connsiteX3" fmla="*/ 705364 w 706415"/>
                <a:gd name="connsiteY3" fmla="*/ 233699 h 559158"/>
                <a:gd name="connsiteX4" fmla="*/ 511054 w 706415"/>
                <a:gd name="connsiteY4" fmla="*/ 50819 h 559158"/>
                <a:gd name="connsiteX5" fmla="*/ 179584 w 706415"/>
                <a:gd name="connsiteY5" fmla="*/ 27959 h 55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415" h="559158">
                  <a:moveTo>
                    <a:pt x="179584" y="27959"/>
                  </a:moveTo>
                  <a:cubicBezTo>
                    <a:pt x="95764" y="87014"/>
                    <a:pt x="-33776" y="317519"/>
                    <a:pt x="8134" y="405149"/>
                  </a:cubicBezTo>
                  <a:cubicBezTo>
                    <a:pt x="50044" y="492779"/>
                    <a:pt x="314839" y="582314"/>
                    <a:pt x="431044" y="553739"/>
                  </a:cubicBezTo>
                  <a:cubicBezTo>
                    <a:pt x="547249" y="525164"/>
                    <a:pt x="692029" y="317519"/>
                    <a:pt x="705364" y="233699"/>
                  </a:cubicBezTo>
                  <a:cubicBezTo>
                    <a:pt x="718699" y="149879"/>
                    <a:pt x="602494" y="92729"/>
                    <a:pt x="511054" y="50819"/>
                  </a:cubicBezTo>
                  <a:cubicBezTo>
                    <a:pt x="423424" y="16529"/>
                    <a:pt x="263404" y="-31096"/>
                    <a:pt x="179584" y="27959"/>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sp>
          <p:nvSpPr>
            <p:cNvPr id="184" name="Freeform: Shape 183">
              <a:extLst>
                <a:ext uri="{FF2B5EF4-FFF2-40B4-BE49-F238E27FC236}">
                  <a16:creationId xmlns:a16="http://schemas.microsoft.com/office/drawing/2014/main" id="{FF35A2C7-7F7E-49E8-91F3-9D5BBBDCA451}"/>
                </a:ext>
              </a:extLst>
            </p:cNvPr>
            <p:cNvSpPr/>
            <p:nvPr/>
          </p:nvSpPr>
          <p:spPr>
            <a:xfrm>
              <a:off x="10053740" y="592613"/>
              <a:ext cx="289173" cy="267730"/>
            </a:xfrm>
            <a:custGeom>
              <a:avLst/>
              <a:gdLst>
                <a:gd name="connsiteX0" fmla="*/ 31917 w 289173"/>
                <a:gd name="connsiteY0" fmla="*/ 21108 h 267730"/>
                <a:gd name="connsiteX1" fmla="*/ 22392 w 289173"/>
                <a:gd name="connsiteY1" fmla="*/ 259233 h 267730"/>
                <a:gd name="connsiteX2" fmla="*/ 284330 w 289173"/>
                <a:gd name="connsiteY2" fmla="*/ 197321 h 267730"/>
                <a:gd name="connsiteX3" fmla="*/ 179555 w 289173"/>
                <a:gd name="connsiteY3" fmla="*/ 30633 h 267730"/>
                <a:gd name="connsiteX4" fmla="*/ 31917 w 289173"/>
                <a:gd name="connsiteY4" fmla="*/ 21108 h 267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173" h="267730">
                  <a:moveTo>
                    <a:pt x="31917" y="21108"/>
                  </a:moveTo>
                  <a:cubicBezTo>
                    <a:pt x="5723" y="59208"/>
                    <a:pt x="-19677" y="229864"/>
                    <a:pt x="22392" y="259233"/>
                  </a:cubicBezTo>
                  <a:cubicBezTo>
                    <a:pt x="64461" y="288602"/>
                    <a:pt x="258136" y="235421"/>
                    <a:pt x="284330" y="197321"/>
                  </a:cubicBezTo>
                  <a:cubicBezTo>
                    <a:pt x="310524" y="159221"/>
                    <a:pt x="224005" y="58414"/>
                    <a:pt x="179555" y="30633"/>
                  </a:cubicBezTo>
                  <a:cubicBezTo>
                    <a:pt x="135105" y="2852"/>
                    <a:pt x="58111" y="-16992"/>
                    <a:pt x="31917" y="21108"/>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grpSp>
      <p:sp>
        <p:nvSpPr>
          <p:cNvPr id="2" name="Hộp Văn bản 1">
            <a:extLst>
              <a:ext uri="{FF2B5EF4-FFF2-40B4-BE49-F238E27FC236}">
                <a16:creationId xmlns:a16="http://schemas.microsoft.com/office/drawing/2014/main" id="{181BF466-675B-4C91-E945-C6343C6128B9}"/>
              </a:ext>
            </a:extLst>
          </p:cNvPr>
          <p:cNvSpPr txBox="1"/>
          <p:nvPr/>
        </p:nvSpPr>
        <p:spPr>
          <a:xfrm>
            <a:off x="2335671" y="1736914"/>
            <a:ext cx="7520657" cy="4154984"/>
          </a:xfrm>
          <a:prstGeom prst="rect">
            <a:avLst/>
          </a:prstGeom>
          <a:gradFill flip="none" rotWithShape="0">
            <a:gsLst>
              <a:gs pos="10000">
                <a:schemeClr val="bg1">
                  <a:lumMod val="85000"/>
                  <a:alpha val="13000"/>
                </a:schemeClr>
              </a:gs>
              <a:gs pos="100000">
                <a:schemeClr val="bg1">
                  <a:lumMod val="95000"/>
                  <a:alpha val="50000"/>
                </a:schemeClr>
              </a:gs>
            </a:gsLst>
            <a:lin ang="2700000" scaled="0"/>
            <a:tileRect/>
          </a:gradFill>
        </p:spPr>
        <p:txBody>
          <a:bodyPr wrap="square" rtlCol="0">
            <a:spAutoFit/>
          </a:bodyPr>
          <a:lstStyle/>
          <a:p>
            <a:r>
              <a:rPr lang="vi-VN" sz="2400"/>
              <a:t>Tỷ lệ sống còn 5 năm với K quanh bóng Vater có khả năng thủ thuật triệt để:</a:t>
            </a:r>
          </a:p>
          <a:p>
            <a:r>
              <a:rPr lang="vi-VN" sz="2400"/>
              <a:t>	K đầu tuỵ, K bóng vater: 15%</a:t>
            </a:r>
          </a:p>
          <a:p>
            <a:r>
              <a:rPr lang="vi-VN" sz="2400"/>
              <a:t>	K đoạn cuối ống mật chủ: 27%</a:t>
            </a:r>
          </a:p>
          <a:p>
            <a:r>
              <a:rPr lang="vi-VN" sz="2400"/>
              <a:t>	K tá tràng: 59%</a:t>
            </a:r>
          </a:p>
          <a:p>
            <a:r>
              <a:rPr lang="vi-VN" sz="2400"/>
              <a:t>Tỷ lệ sống còn 10 năm với K quanh bóng vater khả năng thủ thuật triệt để:</a:t>
            </a:r>
          </a:p>
          <a:p>
            <a:r>
              <a:rPr lang="vi-VN" sz="2400"/>
              <a:t>	K tuỵ: 5%</a:t>
            </a:r>
          </a:p>
          <a:p>
            <a:r>
              <a:rPr lang="vi-VN" sz="2400"/>
              <a:t>	K bóng vater: 25%</a:t>
            </a:r>
          </a:p>
          <a:p>
            <a:r>
              <a:rPr lang="vi-VN" sz="2400"/>
              <a:t>	K đoạn cuối ống mật chủ: 21%</a:t>
            </a:r>
          </a:p>
          <a:p>
            <a:r>
              <a:rPr lang="vi-VN" sz="2400"/>
              <a:t>	K tá tràng: 59%</a:t>
            </a:r>
          </a:p>
        </p:txBody>
      </p:sp>
    </p:spTree>
    <p:extLst>
      <p:ext uri="{BB962C8B-B14F-4D97-AF65-F5344CB8AC3E}">
        <p14:creationId xmlns:p14="http://schemas.microsoft.com/office/powerpoint/2010/main" val="489567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0A27ABDB-8549-4CFC-8E4E-B98508D1A959}"/>
              </a:ext>
            </a:extLst>
          </p:cNvPr>
          <p:cNvSpPr/>
          <p:nvPr/>
        </p:nvSpPr>
        <p:spPr>
          <a:xfrm rot="10800000">
            <a:off x="6046770" y="-55268"/>
            <a:ext cx="6145230" cy="4915504"/>
          </a:xfrm>
          <a:custGeom>
            <a:avLst/>
            <a:gdLst>
              <a:gd name="connsiteX0" fmla="*/ 4260647 w 4260647"/>
              <a:gd name="connsiteY0" fmla="*/ 4915504 h 4915504"/>
              <a:gd name="connsiteX1" fmla="*/ 0 w 4260647"/>
              <a:gd name="connsiteY1" fmla="*/ 4915504 h 4915504"/>
              <a:gd name="connsiteX2" fmla="*/ 0 w 4260647"/>
              <a:gd name="connsiteY2" fmla="*/ 2541 h 4915504"/>
              <a:gd name="connsiteX3" fmla="*/ 753 w 4260647"/>
              <a:gd name="connsiteY3" fmla="*/ 2348 h 4915504"/>
              <a:gd name="connsiteX4" fmla="*/ 52945 w 4260647"/>
              <a:gd name="connsiteY4" fmla="*/ 674 h 4915504"/>
              <a:gd name="connsiteX5" fmla="*/ 504441 w 4260647"/>
              <a:gd name="connsiteY5" fmla="*/ 470286 h 4915504"/>
              <a:gd name="connsiteX6" fmla="*/ 961863 w 4260647"/>
              <a:gd name="connsiteY6" fmla="*/ 3422670 h 4915504"/>
              <a:gd name="connsiteX7" fmla="*/ 4052727 w 4260647"/>
              <a:gd name="connsiteY7" fmla="*/ 4678281 h 4915504"/>
              <a:gd name="connsiteX8" fmla="*/ 4182626 w 4260647"/>
              <a:gd name="connsiteY8" fmla="*/ 4809547 h 491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0647" h="4915504">
                <a:moveTo>
                  <a:pt x="4260647" y="4915504"/>
                </a:moveTo>
                <a:lnTo>
                  <a:pt x="0" y="4915504"/>
                </a:lnTo>
                <a:lnTo>
                  <a:pt x="0" y="2541"/>
                </a:lnTo>
                <a:lnTo>
                  <a:pt x="753" y="2348"/>
                </a:lnTo>
                <a:cubicBezTo>
                  <a:pt x="17819" y="-62"/>
                  <a:pt x="35256" y="-613"/>
                  <a:pt x="52945" y="674"/>
                </a:cubicBezTo>
                <a:cubicBezTo>
                  <a:pt x="212145" y="12257"/>
                  <a:pt x="391718" y="172820"/>
                  <a:pt x="504441" y="470286"/>
                </a:cubicBezTo>
                <a:cubicBezTo>
                  <a:pt x="704835" y="999113"/>
                  <a:pt x="370481" y="2721338"/>
                  <a:pt x="961863" y="3422670"/>
                </a:cubicBezTo>
                <a:cubicBezTo>
                  <a:pt x="1553243" y="4124002"/>
                  <a:pt x="3448277" y="4155110"/>
                  <a:pt x="4052727" y="4678281"/>
                </a:cubicBezTo>
                <a:cubicBezTo>
                  <a:pt x="4099949" y="4719154"/>
                  <a:pt x="4143137" y="4763099"/>
                  <a:pt x="4182626" y="4809547"/>
                </a:cubicBezTo>
                <a:close/>
              </a:path>
            </a:pathLst>
          </a:custGeom>
          <a:gradFill>
            <a:gsLst>
              <a:gs pos="10000">
                <a:schemeClr val="bg1">
                  <a:lumMod val="85000"/>
                  <a:alpha val="10000"/>
                </a:schemeClr>
              </a:gs>
              <a:gs pos="100000">
                <a:schemeClr val="bg1">
                  <a:lumMod val="95000"/>
                  <a:alpha val="5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sp>
        <p:nvSpPr>
          <p:cNvPr id="15" name="Freeform: Shape 14">
            <a:extLst>
              <a:ext uri="{FF2B5EF4-FFF2-40B4-BE49-F238E27FC236}">
                <a16:creationId xmlns:a16="http://schemas.microsoft.com/office/drawing/2014/main" id="{ACE311CC-2A7E-4437-A2BA-54D6597BDD16}"/>
              </a:ext>
            </a:extLst>
          </p:cNvPr>
          <p:cNvSpPr/>
          <p:nvPr/>
        </p:nvSpPr>
        <p:spPr>
          <a:xfrm>
            <a:off x="2" y="4435701"/>
            <a:ext cx="1124501" cy="2422299"/>
          </a:xfrm>
          <a:custGeom>
            <a:avLst/>
            <a:gdLst>
              <a:gd name="connsiteX0" fmla="*/ 82743 w 7167829"/>
              <a:gd name="connsiteY0" fmla="*/ 504 h 4504899"/>
              <a:gd name="connsiteX1" fmla="*/ 788343 w 7167829"/>
              <a:gd name="connsiteY1" fmla="*/ 351999 h 4504899"/>
              <a:gd name="connsiteX2" fmla="*/ 1503205 w 7167829"/>
              <a:gd name="connsiteY2" fmla="*/ 2561799 h 4504899"/>
              <a:gd name="connsiteX3" fmla="*/ 6333627 w 7167829"/>
              <a:gd name="connsiteY3" fmla="*/ 3501599 h 4504899"/>
              <a:gd name="connsiteX4" fmla="*/ 7163377 w 7167829"/>
              <a:gd name="connsiteY4" fmla="*/ 4458750 h 4504899"/>
              <a:gd name="connsiteX5" fmla="*/ 7167829 w 7167829"/>
              <a:gd name="connsiteY5" fmla="*/ 4504899 h 4504899"/>
              <a:gd name="connsiteX6" fmla="*/ 0 w 7167829"/>
              <a:gd name="connsiteY6" fmla="*/ 4504899 h 4504899"/>
              <a:gd name="connsiteX7" fmla="*/ 0 w 7167829"/>
              <a:gd name="connsiteY7" fmla="*/ 1902 h 4504899"/>
              <a:gd name="connsiteX8" fmla="*/ 1177 w 7167829"/>
              <a:gd name="connsiteY8" fmla="*/ 1757 h 4504899"/>
              <a:gd name="connsiteX9" fmla="*/ 82743 w 7167829"/>
              <a:gd name="connsiteY9" fmla="*/ 504 h 450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67829" h="4504899">
                <a:moveTo>
                  <a:pt x="82743" y="504"/>
                </a:moveTo>
                <a:cubicBezTo>
                  <a:pt x="331541" y="9174"/>
                  <a:pt x="612180" y="129352"/>
                  <a:pt x="788343" y="351999"/>
                </a:cubicBezTo>
                <a:cubicBezTo>
                  <a:pt x="1101521" y="747816"/>
                  <a:pt x="578990" y="2036866"/>
                  <a:pt x="1503205" y="2561799"/>
                </a:cubicBezTo>
                <a:cubicBezTo>
                  <a:pt x="2427419" y="3086732"/>
                  <a:pt x="5388989" y="3110016"/>
                  <a:pt x="6333627" y="3501599"/>
                </a:cubicBezTo>
                <a:cubicBezTo>
                  <a:pt x="6924026" y="3746339"/>
                  <a:pt x="7110853" y="4138253"/>
                  <a:pt x="7163377" y="4458750"/>
                </a:cubicBezTo>
                <a:lnTo>
                  <a:pt x="7167829" y="4504899"/>
                </a:lnTo>
                <a:lnTo>
                  <a:pt x="0" y="4504899"/>
                </a:lnTo>
                <a:lnTo>
                  <a:pt x="0" y="1902"/>
                </a:lnTo>
                <a:lnTo>
                  <a:pt x="1177" y="1757"/>
                </a:lnTo>
                <a:cubicBezTo>
                  <a:pt x="27848" y="-46"/>
                  <a:pt x="55099" y="-459"/>
                  <a:pt x="82743" y="504"/>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grpSp>
        <p:nvGrpSpPr>
          <p:cNvPr id="185" name="Group 184">
            <a:extLst>
              <a:ext uri="{FF2B5EF4-FFF2-40B4-BE49-F238E27FC236}">
                <a16:creationId xmlns:a16="http://schemas.microsoft.com/office/drawing/2014/main" id="{8ED9B3ED-7120-4603-8CCD-E00D81660B0D}"/>
              </a:ext>
            </a:extLst>
          </p:cNvPr>
          <p:cNvGrpSpPr/>
          <p:nvPr/>
        </p:nvGrpSpPr>
        <p:grpSpPr>
          <a:xfrm>
            <a:off x="8771464" y="2111569"/>
            <a:ext cx="1165214" cy="931489"/>
            <a:chOff x="10053740" y="592613"/>
            <a:chExt cx="1072349" cy="857252"/>
          </a:xfrm>
        </p:grpSpPr>
        <p:sp>
          <p:nvSpPr>
            <p:cNvPr id="183" name="Freeform: Shape 182">
              <a:extLst>
                <a:ext uri="{FF2B5EF4-FFF2-40B4-BE49-F238E27FC236}">
                  <a16:creationId xmlns:a16="http://schemas.microsoft.com/office/drawing/2014/main" id="{9BD9D4C9-303D-41A4-A402-99D2D79FA1F4}"/>
                </a:ext>
              </a:extLst>
            </p:cNvPr>
            <p:cNvSpPr/>
            <p:nvPr/>
          </p:nvSpPr>
          <p:spPr>
            <a:xfrm>
              <a:off x="10419674" y="890707"/>
              <a:ext cx="706415" cy="559158"/>
            </a:xfrm>
            <a:custGeom>
              <a:avLst/>
              <a:gdLst>
                <a:gd name="connsiteX0" fmla="*/ 177502 w 704333"/>
                <a:gd name="connsiteY0" fmla="*/ 49126 h 580325"/>
                <a:gd name="connsiteX1" fmla="*/ 6052 w 704333"/>
                <a:gd name="connsiteY1" fmla="*/ 426316 h 580325"/>
                <a:gd name="connsiteX2" fmla="*/ 428962 w 704333"/>
                <a:gd name="connsiteY2" fmla="*/ 574906 h 580325"/>
                <a:gd name="connsiteX3" fmla="*/ 703282 w 704333"/>
                <a:gd name="connsiteY3" fmla="*/ 254866 h 580325"/>
                <a:gd name="connsiteX4" fmla="*/ 508972 w 704333"/>
                <a:gd name="connsiteY4" fmla="*/ 71986 h 580325"/>
                <a:gd name="connsiteX5" fmla="*/ 154642 w 704333"/>
                <a:gd name="connsiteY5" fmla="*/ 3406 h 580325"/>
                <a:gd name="connsiteX6" fmla="*/ 177502 w 704333"/>
                <a:gd name="connsiteY6" fmla="*/ 49126 h 580325"/>
                <a:gd name="connsiteX0" fmla="*/ 179584 w 706415"/>
                <a:gd name="connsiteY0" fmla="*/ 27959 h 559158"/>
                <a:gd name="connsiteX1" fmla="*/ 8134 w 706415"/>
                <a:gd name="connsiteY1" fmla="*/ 405149 h 559158"/>
                <a:gd name="connsiteX2" fmla="*/ 431044 w 706415"/>
                <a:gd name="connsiteY2" fmla="*/ 553739 h 559158"/>
                <a:gd name="connsiteX3" fmla="*/ 705364 w 706415"/>
                <a:gd name="connsiteY3" fmla="*/ 233699 h 559158"/>
                <a:gd name="connsiteX4" fmla="*/ 511054 w 706415"/>
                <a:gd name="connsiteY4" fmla="*/ 50819 h 559158"/>
                <a:gd name="connsiteX5" fmla="*/ 179584 w 706415"/>
                <a:gd name="connsiteY5" fmla="*/ 27959 h 55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415" h="559158">
                  <a:moveTo>
                    <a:pt x="179584" y="27959"/>
                  </a:moveTo>
                  <a:cubicBezTo>
                    <a:pt x="95764" y="87014"/>
                    <a:pt x="-33776" y="317519"/>
                    <a:pt x="8134" y="405149"/>
                  </a:cubicBezTo>
                  <a:cubicBezTo>
                    <a:pt x="50044" y="492779"/>
                    <a:pt x="314839" y="582314"/>
                    <a:pt x="431044" y="553739"/>
                  </a:cubicBezTo>
                  <a:cubicBezTo>
                    <a:pt x="547249" y="525164"/>
                    <a:pt x="692029" y="317519"/>
                    <a:pt x="705364" y="233699"/>
                  </a:cubicBezTo>
                  <a:cubicBezTo>
                    <a:pt x="718699" y="149879"/>
                    <a:pt x="602494" y="92729"/>
                    <a:pt x="511054" y="50819"/>
                  </a:cubicBezTo>
                  <a:cubicBezTo>
                    <a:pt x="423424" y="16529"/>
                    <a:pt x="263404" y="-31096"/>
                    <a:pt x="179584" y="27959"/>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sz="2800">
                <a:latin typeface="Arial" panose="020B0604020202020204" pitchFamily="34" charset="0"/>
                <a:cs typeface="Arial" panose="020B0604020202020204" pitchFamily="34" charset="0"/>
              </a:endParaRPr>
            </a:p>
          </p:txBody>
        </p:sp>
        <p:sp>
          <p:nvSpPr>
            <p:cNvPr id="184" name="Freeform: Shape 183">
              <a:extLst>
                <a:ext uri="{FF2B5EF4-FFF2-40B4-BE49-F238E27FC236}">
                  <a16:creationId xmlns:a16="http://schemas.microsoft.com/office/drawing/2014/main" id="{FF35A2C7-7F7E-49E8-91F3-9D5BBBDCA451}"/>
                </a:ext>
              </a:extLst>
            </p:cNvPr>
            <p:cNvSpPr/>
            <p:nvPr/>
          </p:nvSpPr>
          <p:spPr>
            <a:xfrm>
              <a:off x="10053740" y="592613"/>
              <a:ext cx="289173" cy="267730"/>
            </a:xfrm>
            <a:custGeom>
              <a:avLst/>
              <a:gdLst>
                <a:gd name="connsiteX0" fmla="*/ 31917 w 289173"/>
                <a:gd name="connsiteY0" fmla="*/ 21108 h 267730"/>
                <a:gd name="connsiteX1" fmla="*/ 22392 w 289173"/>
                <a:gd name="connsiteY1" fmla="*/ 259233 h 267730"/>
                <a:gd name="connsiteX2" fmla="*/ 284330 w 289173"/>
                <a:gd name="connsiteY2" fmla="*/ 197321 h 267730"/>
                <a:gd name="connsiteX3" fmla="*/ 179555 w 289173"/>
                <a:gd name="connsiteY3" fmla="*/ 30633 h 267730"/>
                <a:gd name="connsiteX4" fmla="*/ 31917 w 289173"/>
                <a:gd name="connsiteY4" fmla="*/ 21108 h 267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173" h="267730">
                  <a:moveTo>
                    <a:pt x="31917" y="21108"/>
                  </a:moveTo>
                  <a:cubicBezTo>
                    <a:pt x="5723" y="59208"/>
                    <a:pt x="-19677" y="229864"/>
                    <a:pt x="22392" y="259233"/>
                  </a:cubicBezTo>
                  <a:cubicBezTo>
                    <a:pt x="64461" y="288602"/>
                    <a:pt x="258136" y="235421"/>
                    <a:pt x="284330" y="197321"/>
                  </a:cubicBezTo>
                  <a:cubicBezTo>
                    <a:pt x="310524" y="159221"/>
                    <a:pt x="224005" y="58414"/>
                    <a:pt x="179555" y="30633"/>
                  </a:cubicBezTo>
                  <a:cubicBezTo>
                    <a:pt x="135105" y="2852"/>
                    <a:pt x="58111" y="-16992"/>
                    <a:pt x="31917" y="21108"/>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sz="2800">
                <a:latin typeface="Arial" panose="020B0604020202020204" pitchFamily="34" charset="0"/>
                <a:cs typeface="Arial" panose="020B0604020202020204" pitchFamily="34" charset="0"/>
              </a:endParaRPr>
            </a:p>
          </p:txBody>
        </p:sp>
      </p:grpSp>
      <p:sp>
        <p:nvSpPr>
          <p:cNvPr id="21" name="Google Shape;2160;p49">
            <a:extLst>
              <a:ext uri="{FF2B5EF4-FFF2-40B4-BE49-F238E27FC236}">
                <a16:creationId xmlns:a16="http://schemas.microsoft.com/office/drawing/2014/main" id="{E84861DD-27A9-3687-9840-F0E0A8BDBC10}"/>
              </a:ext>
            </a:extLst>
          </p:cNvPr>
          <p:cNvSpPr txBox="1">
            <a:spLocks/>
          </p:cNvSpPr>
          <p:nvPr/>
        </p:nvSpPr>
        <p:spPr>
          <a:xfrm>
            <a:off x="1052463" y="2791320"/>
            <a:ext cx="2336400" cy="1259838"/>
          </a:xfrm>
          <a:prstGeom prst="rect">
            <a:avLst/>
          </a:prstGeom>
        </p:spPr>
        <p:txBody>
          <a:bodyPr spcFirstLastPara="1" vert="horz" wrap="square" lIns="91425" tIns="91425" rIns="91425" bIns="91425" rtlCol="0" anchor="ctr" anchorCtr="0">
            <a:noAutofit/>
          </a:bodyPr>
          <a:lstStyle>
            <a:lvl1pPr algn="l" defTabSz="457200" rtl="0" eaLnBrk="1" latinLnBrk="0" hangingPunct="1">
              <a:spcBef>
                <a:spcPct val="0"/>
              </a:spcBef>
              <a:buNone/>
              <a:defRPr sz="4200" b="0" i="0" kern="1200">
                <a:solidFill>
                  <a:schemeClr val="tx2"/>
                </a:solidFill>
                <a:latin typeface="Times  New Roman"/>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pPr>
            <a:r>
              <a:rPr lang="vi-VN" sz="2800">
                <a:solidFill>
                  <a:schemeClr val="tx1"/>
                </a:solidFill>
                <a:latin typeface="Arial" panose="020B0604020202020204" pitchFamily="34" charset="0"/>
                <a:cs typeface="Arial" panose="020B0604020202020204" pitchFamily="34" charset="0"/>
              </a:rPr>
              <a:t>Ung thư đầu tuỵ</a:t>
            </a:r>
          </a:p>
        </p:txBody>
      </p:sp>
      <p:sp>
        <p:nvSpPr>
          <p:cNvPr id="22" name="Google Shape;2162;p49">
            <a:extLst>
              <a:ext uri="{FF2B5EF4-FFF2-40B4-BE49-F238E27FC236}">
                <a16:creationId xmlns:a16="http://schemas.microsoft.com/office/drawing/2014/main" id="{47655815-FD53-83CF-A28E-AD5ED7FB8FE3}"/>
              </a:ext>
            </a:extLst>
          </p:cNvPr>
          <p:cNvSpPr txBox="1">
            <a:spLocks/>
          </p:cNvSpPr>
          <p:nvPr/>
        </p:nvSpPr>
        <p:spPr>
          <a:xfrm>
            <a:off x="4256948" y="2214715"/>
            <a:ext cx="3029495" cy="2488381"/>
          </a:xfrm>
          <a:prstGeom prst="rect">
            <a:avLst/>
          </a:prstGeom>
        </p:spPr>
        <p:txBody>
          <a:bodyPr spcFirstLastPara="1" wrap="square" lIns="91425" tIns="91425" rIns="91425" bIns="91425" anchor="ctr" anchorCtr="0">
            <a:noAutofit/>
          </a:bodyPr>
          <a:lstStyle>
            <a:lvl1pPr algn="l" defTabSz="457200" rtl="0" eaLnBrk="1" latinLnBrk="0" hangingPunct="1">
              <a:spcBef>
                <a:spcPct val="0"/>
              </a:spcBef>
              <a:buNone/>
              <a:defRPr sz="4200" b="0" i="0" kern="1200">
                <a:solidFill>
                  <a:schemeClr val="tx2"/>
                </a:solidFill>
                <a:latin typeface="Times  New Roman"/>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pPr>
            <a:r>
              <a:rPr lang="vi-VN" sz="2800">
                <a:solidFill>
                  <a:schemeClr val="tx1"/>
                </a:solidFill>
                <a:latin typeface="Arial" panose="020B0604020202020204" pitchFamily="34" charset="0"/>
                <a:cs typeface="Arial" panose="020B0604020202020204" pitchFamily="34" charset="0"/>
              </a:rPr>
              <a:t>Ung thư bóng vater và ung thư tá tràng</a:t>
            </a:r>
          </a:p>
        </p:txBody>
      </p:sp>
      <p:sp>
        <p:nvSpPr>
          <p:cNvPr id="23" name="Google Shape;2164;p49">
            <a:extLst>
              <a:ext uri="{FF2B5EF4-FFF2-40B4-BE49-F238E27FC236}">
                <a16:creationId xmlns:a16="http://schemas.microsoft.com/office/drawing/2014/main" id="{3C20B8E2-30D2-3261-B8CE-59A1A14E54DF}"/>
              </a:ext>
            </a:extLst>
          </p:cNvPr>
          <p:cNvSpPr txBox="1">
            <a:spLocks/>
          </p:cNvSpPr>
          <p:nvPr/>
        </p:nvSpPr>
        <p:spPr>
          <a:xfrm>
            <a:off x="8172688" y="3347163"/>
            <a:ext cx="2336400" cy="527700"/>
          </a:xfrm>
          <a:prstGeom prst="rect">
            <a:avLst/>
          </a:prstGeom>
        </p:spPr>
        <p:txBody>
          <a:bodyPr spcFirstLastPara="1" wrap="square" lIns="91425" tIns="91425" rIns="91425" bIns="91425" anchor="ctr" anchorCtr="0">
            <a:noAutofit/>
          </a:bodyPr>
          <a:lstStyle>
            <a:lvl1pPr algn="l" defTabSz="457200" rtl="0" eaLnBrk="1" latinLnBrk="0" hangingPunct="1">
              <a:spcBef>
                <a:spcPct val="0"/>
              </a:spcBef>
              <a:buNone/>
              <a:defRPr sz="4200" b="0" i="0" kern="1200">
                <a:solidFill>
                  <a:schemeClr val="tx2"/>
                </a:solidFill>
                <a:latin typeface="Times  New Roman"/>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pPr>
            <a:r>
              <a:rPr lang="vi-VN" sz="2800">
                <a:solidFill>
                  <a:schemeClr val="tx1"/>
                </a:solidFill>
                <a:latin typeface="Arial" panose="020B0604020202020204" pitchFamily="34" charset="0"/>
                <a:cs typeface="Arial" panose="020B0604020202020204" pitchFamily="34" charset="0"/>
              </a:rPr>
              <a:t>Ung thư đoạn cuối OMC</a:t>
            </a:r>
          </a:p>
        </p:txBody>
      </p:sp>
      <p:sp>
        <p:nvSpPr>
          <p:cNvPr id="24" name="Google Shape;2165;p49">
            <a:extLst>
              <a:ext uri="{FF2B5EF4-FFF2-40B4-BE49-F238E27FC236}">
                <a16:creationId xmlns:a16="http://schemas.microsoft.com/office/drawing/2014/main" id="{6A2D7DBE-D958-102D-A72B-F32738BFE758}"/>
              </a:ext>
            </a:extLst>
          </p:cNvPr>
          <p:cNvSpPr/>
          <p:nvPr/>
        </p:nvSpPr>
        <p:spPr>
          <a:xfrm>
            <a:off x="1829463" y="1968739"/>
            <a:ext cx="782400" cy="782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D" sz="2800">
              <a:latin typeface="Arial" panose="020B0604020202020204" pitchFamily="34" charset="0"/>
              <a:cs typeface="Arial" panose="020B0604020202020204" pitchFamily="34" charset="0"/>
            </a:endParaRPr>
          </a:p>
        </p:txBody>
      </p:sp>
      <p:sp>
        <p:nvSpPr>
          <p:cNvPr id="25" name="Google Shape;2168;p49">
            <a:extLst>
              <a:ext uri="{FF2B5EF4-FFF2-40B4-BE49-F238E27FC236}">
                <a16:creationId xmlns:a16="http://schemas.microsoft.com/office/drawing/2014/main" id="{791D3839-5A11-BF85-B154-4DE86255A609}"/>
              </a:ext>
            </a:extLst>
          </p:cNvPr>
          <p:cNvSpPr/>
          <p:nvPr/>
        </p:nvSpPr>
        <p:spPr>
          <a:xfrm>
            <a:off x="5386875" y="1968739"/>
            <a:ext cx="782400" cy="782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D" sz="2800">
              <a:latin typeface="Arial" panose="020B0604020202020204" pitchFamily="34" charset="0"/>
              <a:cs typeface="Arial" panose="020B0604020202020204" pitchFamily="34" charset="0"/>
            </a:endParaRPr>
          </a:p>
        </p:txBody>
      </p:sp>
      <p:sp>
        <p:nvSpPr>
          <p:cNvPr id="26" name="Google Shape;2169;p49">
            <a:extLst>
              <a:ext uri="{FF2B5EF4-FFF2-40B4-BE49-F238E27FC236}">
                <a16:creationId xmlns:a16="http://schemas.microsoft.com/office/drawing/2014/main" id="{73523794-4415-023A-5092-82BB31203868}"/>
              </a:ext>
            </a:extLst>
          </p:cNvPr>
          <p:cNvSpPr/>
          <p:nvPr/>
        </p:nvSpPr>
        <p:spPr>
          <a:xfrm>
            <a:off x="8949688" y="1968739"/>
            <a:ext cx="782400" cy="782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D" sz="2800">
              <a:latin typeface="Arial" panose="020B0604020202020204" pitchFamily="34" charset="0"/>
              <a:cs typeface="Arial" panose="020B0604020202020204" pitchFamily="34" charset="0"/>
            </a:endParaRPr>
          </a:p>
        </p:txBody>
      </p:sp>
      <p:sp>
        <p:nvSpPr>
          <p:cNvPr id="27" name="TextBox 17">
            <a:extLst>
              <a:ext uri="{FF2B5EF4-FFF2-40B4-BE49-F238E27FC236}">
                <a16:creationId xmlns:a16="http://schemas.microsoft.com/office/drawing/2014/main" id="{81E7DBC4-6E9E-378C-CDBF-905A0DFBEA08}"/>
              </a:ext>
            </a:extLst>
          </p:cNvPr>
          <p:cNvSpPr txBox="1"/>
          <p:nvPr/>
        </p:nvSpPr>
        <p:spPr>
          <a:xfrm>
            <a:off x="1951136" y="2126665"/>
            <a:ext cx="585417" cy="523220"/>
          </a:xfrm>
          <a:prstGeom prst="rect">
            <a:avLst/>
          </a:prstGeom>
          <a:noFill/>
        </p:spPr>
        <p:txBody>
          <a:bodyPr wrap="none" rtlCol="0">
            <a:spAutoFit/>
          </a:bodyPr>
          <a:lstStyle/>
          <a:p>
            <a:r>
              <a:rPr lang="en-VN" sz="2800" b="1">
                <a:solidFill>
                  <a:schemeClr val="tx1"/>
                </a:solidFill>
                <a:latin typeface="Arial" panose="020B0604020202020204" pitchFamily="34" charset="0"/>
                <a:ea typeface="Open Sans"/>
                <a:cs typeface="Arial" panose="020B0604020202020204" pitchFamily="34" charset="0"/>
                <a:sym typeface="Open Sans"/>
              </a:rPr>
              <a:t>01</a:t>
            </a:r>
          </a:p>
        </p:txBody>
      </p:sp>
      <p:sp>
        <p:nvSpPr>
          <p:cNvPr id="28" name="TextBox 18">
            <a:extLst>
              <a:ext uri="{FF2B5EF4-FFF2-40B4-BE49-F238E27FC236}">
                <a16:creationId xmlns:a16="http://schemas.microsoft.com/office/drawing/2014/main" id="{DC05FE29-FDD8-77D9-F61D-B492FE5FB87E}"/>
              </a:ext>
            </a:extLst>
          </p:cNvPr>
          <p:cNvSpPr txBox="1"/>
          <p:nvPr/>
        </p:nvSpPr>
        <p:spPr>
          <a:xfrm>
            <a:off x="5496619" y="2138152"/>
            <a:ext cx="585417" cy="523220"/>
          </a:xfrm>
          <a:prstGeom prst="rect">
            <a:avLst/>
          </a:prstGeom>
          <a:noFill/>
        </p:spPr>
        <p:txBody>
          <a:bodyPr wrap="none" rtlCol="0">
            <a:spAutoFit/>
          </a:bodyPr>
          <a:lstStyle/>
          <a:p>
            <a:r>
              <a:rPr lang="en-VN" sz="2800" b="1">
                <a:solidFill>
                  <a:schemeClr val="tx1"/>
                </a:solidFill>
                <a:latin typeface="Arial" panose="020B0604020202020204" pitchFamily="34" charset="0"/>
                <a:ea typeface="Open Sans"/>
                <a:cs typeface="Arial" panose="020B0604020202020204" pitchFamily="34" charset="0"/>
                <a:sym typeface="Open Sans"/>
              </a:rPr>
              <a:t>02</a:t>
            </a:r>
          </a:p>
        </p:txBody>
      </p:sp>
      <p:sp>
        <p:nvSpPr>
          <p:cNvPr id="29" name="TextBox 19">
            <a:extLst>
              <a:ext uri="{FF2B5EF4-FFF2-40B4-BE49-F238E27FC236}">
                <a16:creationId xmlns:a16="http://schemas.microsoft.com/office/drawing/2014/main" id="{7DA5C00E-6260-DB7A-843F-208D9186C42C}"/>
              </a:ext>
            </a:extLst>
          </p:cNvPr>
          <p:cNvSpPr txBox="1"/>
          <p:nvPr/>
        </p:nvSpPr>
        <p:spPr>
          <a:xfrm>
            <a:off x="9065812" y="2138152"/>
            <a:ext cx="585417" cy="523220"/>
          </a:xfrm>
          <a:prstGeom prst="rect">
            <a:avLst/>
          </a:prstGeom>
          <a:noFill/>
        </p:spPr>
        <p:txBody>
          <a:bodyPr wrap="none" rtlCol="0">
            <a:spAutoFit/>
          </a:bodyPr>
          <a:lstStyle/>
          <a:p>
            <a:r>
              <a:rPr lang="en-VN" sz="2800" b="1">
                <a:solidFill>
                  <a:schemeClr val="tx1"/>
                </a:solidFill>
                <a:latin typeface="Arial" panose="020B0604020202020204" pitchFamily="34" charset="0"/>
                <a:ea typeface="Open Sans"/>
                <a:cs typeface="Arial" panose="020B0604020202020204" pitchFamily="34" charset="0"/>
                <a:sym typeface="Open Sans"/>
              </a:rPr>
              <a:t>03</a:t>
            </a:r>
          </a:p>
        </p:txBody>
      </p:sp>
      <p:sp>
        <p:nvSpPr>
          <p:cNvPr id="30" name="Google Shape;3544;p75">
            <a:extLst>
              <a:ext uri="{FF2B5EF4-FFF2-40B4-BE49-F238E27FC236}">
                <a16:creationId xmlns:a16="http://schemas.microsoft.com/office/drawing/2014/main" id="{5502BA3E-91D8-CA56-E1E5-C7F30BE644E2}"/>
              </a:ext>
            </a:extLst>
          </p:cNvPr>
          <p:cNvSpPr/>
          <p:nvPr/>
        </p:nvSpPr>
        <p:spPr>
          <a:xfrm>
            <a:off x="8172687" y="1832149"/>
            <a:ext cx="2377420" cy="2793449"/>
          </a:xfrm>
          <a:custGeom>
            <a:avLst/>
            <a:gdLst/>
            <a:ahLst/>
            <a:cxnLst/>
            <a:rect l="l" t="t" r="r" b="b"/>
            <a:pathLst>
              <a:path w="155698" h="154025" extrusionOk="0">
                <a:moveTo>
                  <a:pt x="93462" y="8032"/>
                </a:moveTo>
                <a:cubicBezTo>
                  <a:pt x="101617" y="9636"/>
                  <a:pt x="114584" y="5620"/>
                  <a:pt x="120332" y="9636"/>
                </a:cubicBezTo>
                <a:cubicBezTo>
                  <a:pt x="126080" y="13652"/>
                  <a:pt x="123741" y="26515"/>
                  <a:pt x="127952" y="32130"/>
                </a:cubicBezTo>
                <a:cubicBezTo>
                  <a:pt x="132163" y="37745"/>
                  <a:pt x="142390" y="37024"/>
                  <a:pt x="145598" y="43325"/>
                </a:cubicBezTo>
                <a:cubicBezTo>
                  <a:pt x="148807" y="49626"/>
                  <a:pt x="145545" y="61199"/>
                  <a:pt x="147203" y="69935"/>
                </a:cubicBezTo>
                <a:cubicBezTo>
                  <a:pt x="148861" y="78672"/>
                  <a:pt x="156895" y="88050"/>
                  <a:pt x="155545" y="95744"/>
                </a:cubicBezTo>
                <a:cubicBezTo>
                  <a:pt x="154195" y="103438"/>
                  <a:pt x="143166" y="109063"/>
                  <a:pt x="139102" y="116101"/>
                </a:cubicBezTo>
                <a:cubicBezTo>
                  <a:pt x="135038" y="123139"/>
                  <a:pt x="136763" y="134060"/>
                  <a:pt x="131161" y="137973"/>
                </a:cubicBezTo>
                <a:cubicBezTo>
                  <a:pt x="125560" y="141886"/>
                  <a:pt x="115386" y="136903"/>
                  <a:pt x="105493" y="139577"/>
                </a:cubicBezTo>
                <a:cubicBezTo>
                  <a:pt x="95600" y="142251"/>
                  <a:pt x="82433" y="154416"/>
                  <a:pt x="71805" y="154015"/>
                </a:cubicBezTo>
                <a:cubicBezTo>
                  <a:pt x="61177" y="153614"/>
                  <a:pt x="51886" y="141449"/>
                  <a:pt x="41726" y="137171"/>
                </a:cubicBezTo>
                <a:cubicBezTo>
                  <a:pt x="31566" y="132893"/>
                  <a:pt x="15872" y="135980"/>
                  <a:pt x="10845" y="128348"/>
                </a:cubicBezTo>
                <a:cubicBezTo>
                  <a:pt x="5819" y="120717"/>
                  <a:pt x="13372" y="102344"/>
                  <a:pt x="11567" y="91382"/>
                </a:cubicBezTo>
                <a:cubicBezTo>
                  <a:pt x="9762" y="80420"/>
                  <a:pt x="-465" y="70572"/>
                  <a:pt x="16" y="62575"/>
                </a:cubicBezTo>
                <a:cubicBezTo>
                  <a:pt x="497" y="54578"/>
                  <a:pt x="11380" y="51623"/>
                  <a:pt x="14455" y="43398"/>
                </a:cubicBezTo>
                <a:cubicBezTo>
                  <a:pt x="17530" y="35173"/>
                  <a:pt x="12650" y="18801"/>
                  <a:pt x="18465" y="13227"/>
                </a:cubicBezTo>
                <a:cubicBezTo>
                  <a:pt x="24280" y="7653"/>
                  <a:pt x="40523" y="12159"/>
                  <a:pt x="49346" y="9956"/>
                </a:cubicBezTo>
                <a:cubicBezTo>
                  <a:pt x="58169" y="7753"/>
                  <a:pt x="64051" y="332"/>
                  <a:pt x="71404" y="11"/>
                </a:cubicBezTo>
                <a:cubicBezTo>
                  <a:pt x="78757" y="-310"/>
                  <a:pt x="85307" y="6428"/>
                  <a:pt x="93462" y="8032"/>
                </a:cubicBezTo>
                <a:close/>
              </a:path>
            </a:pathLst>
          </a:custGeom>
          <a:solidFill>
            <a:srgbClr val="5D74FF">
              <a:alpha val="25000"/>
            </a:srgbClr>
          </a:solidFill>
          <a:ln>
            <a:noFill/>
          </a:ln>
        </p:spPr>
      </p:sp>
      <p:sp>
        <p:nvSpPr>
          <p:cNvPr id="31" name="Google Shape;3544;p75">
            <a:extLst>
              <a:ext uri="{FF2B5EF4-FFF2-40B4-BE49-F238E27FC236}">
                <a16:creationId xmlns:a16="http://schemas.microsoft.com/office/drawing/2014/main" id="{7708684C-3187-2E00-2438-DF78FD264004}"/>
              </a:ext>
            </a:extLst>
          </p:cNvPr>
          <p:cNvSpPr/>
          <p:nvPr/>
        </p:nvSpPr>
        <p:spPr>
          <a:xfrm>
            <a:off x="4483450" y="1909591"/>
            <a:ext cx="2642506" cy="2725787"/>
          </a:xfrm>
          <a:custGeom>
            <a:avLst/>
            <a:gdLst/>
            <a:ahLst/>
            <a:cxnLst/>
            <a:rect l="l" t="t" r="r" b="b"/>
            <a:pathLst>
              <a:path w="155698" h="154025" extrusionOk="0">
                <a:moveTo>
                  <a:pt x="93462" y="8032"/>
                </a:moveTo>
                <a:cubicBezTo>
                  <a:pt x="101617" y="9636"/>
                  <a:pt x="114584" y="5620"/>
                  <a:pt x="120332" y="9636"/>
                </a:cubicBezTo>
                <a:cubicBezTo>
                  <a:pt x="126080" y="13652"/>
                  <a:pt x="123741" y="26515"/>
                  <a:pt x="127952" y="32130"/>
                </a:cubicBezTo>
                <a:cubicBezTo>
                  <a:pt x="132163" y="37745"/>
                  <a:pt x="142390" y="37024"/>
                  <a:pt x="145598" y="43325"/>
                </a:cubicBezTo>
                <a:cubicBezTo>
                  <a:pt x="148807" y="49626"/>
                  <a:pt x="145545" y="61199"/>
                  <a:pt x="147203" y="69935"/>
                </a:cubicBezTo>
                <a:cubicBezTo>
                  <a:pt x="148861" y="78672"/>
                  <a:pt x="156895" y="88050"/>
                  <a:pt x="155545" y="95744"/>
                </a:cubicBezTo>
                <a:cubicBezTo>
                  <a:pt x="154195" y="103438"/>
                  <a:pt x="143166" y="109063"/>
                  <a:pt x="139102" y="116101"/>
                </a:cubicBezTo>
                <a:cubicBezTo>
                  <a:pt x="135038" y="123139"/>
                  <a:pt x="136763" y="134060"/>
                  <a:pt x="131161" y="137973"/>
                </a:cubicBezTo>
                <a:cubicBezTo>
                  <a:pt x="125560" y="141886"/>
                  <a:pt x="115386" y="136903"/>
                  <a:pt x="105493" y="139577"/>
                </a:cubicBezTo>
                <a:cubicBezTo>
                  <a:pt x="95600" y="142251"/>
                  <a:pt x="82433" y="154416"/>
                  <a:pt x="71805" y="154015"/>
                </a:cubicBezTo>
                <a:cubicBezTo>
                  <a:pt x="61177" y="153614"/>
                  <a:pt x="51886" y="141449"/>
                  <a:pt x="41726" y="137171"/>
                </a:cubicBezTo>
                <a:cubicBezTo>
                  <a:pt x="31566" y="132893"/>
                  <a:pt x="15872" y="135980"/>
                  <a:pt x="10845" y="128348"/>
                </a:cubicBezTo>
                <a:cubicBezTo>
                  <a:pt x="5819" y="120717"/>
                  <a:pt x="13372" y="102344"/>
                  <a:pt x="11567" y="91382"/>
                </a:cubicBezTo>
                <a:cubicBezTo>
                  <a:pt x="9762" y="80420"/>
                  <a:pt x="-465" y="70572"/>
                  <a:pt x="16" y="62575"/>
                </a:cubicBezTo>
                <a:cubicBezTo>
                  <a:pt x="497" y="54578"/>
                  <a:pt x="11380" y="51623"/>
                  <a:pt x="14455" y="43398"/>
                </a:cubicBezTo>
                <a:cubicBezTo>
                  <a:pt x="17530" y="35173"/>
                  <a:pt x="12650" y="18801"/>
                  <a:pt x="18465" y="13227"/>
                </a:cubicBezTo>
                <a:cubicBezTo>
                  <a:pt x="24280" y="7653"/>
                  <a:pt x="40523" y="12159"/>
                  <a:pt x="49346" y="9956"/>
                </a:cubicBezTo>
                <a:cubicBezTo>
                  <a:pt x="58169" y="7753"/>
                  <a:pt x="64051" y="332"/>
                  <a:pt x="71404" y="11"/>
                </a:cubicBezTo>
                <a:cubicBezTo>
                  <a:pt x="78757" y="-310"/>
                  <a:pt x="85307" y="6428"/>
                  <a:pt x="93462" y="8032"/>
                </a:cubicBezTo>
                <a:close/>
              </a:path>
            </a:pathLst>
          </a:custGeom>
          <a:solidFill>
            <a:srgbClr val="5D74FF">
              <a:alpha val="25000"/>
            </a:srgbClr>
          </a:solidFill>
          <a:ln>
            <a:noFill/>
          </a:ln>
        </p:spPr>
      </p:sp>
      <p:sp>
        <p:nvSpPr>
          <p:cNvPr id="32" name="Google Shape;3544;p75">
            <a:extLst>
              <a:ext uri="{FF2B5EF4-FFF2-40B4-BE49-F238E27FC236}">
                <a16:creationId xmlns:a16="http://schemas.microsoft.com/office/drawing/2014/main" id="{AF849972-E42C-55C4-BDCD-2D152039F677}"/>
              </a:ext>
            </a:extLst>
          </p:cNvPr>
          <p:cNvSpPr/>
          <p:nvPr/>
        </p:nvSpPr>
        <p:spPr>
          <a:xfrm>
            <a:off x="1085335" y="1832149"/>
            <a:ext cx="2377420" cy="2716697"/>
          </a:xfrm>
          <a:custGeom>
            <a:avLst/>
            <a:gdLst/>
            <a:ahLst/>
            <a:cxnLst/>
            <a:rect l="l" t="t" r="r" b="b"/>
            <a:pathLst>
              <a:path w="155698" h="154025" extrusionOk="0">
                <a:moveTo>
                  <a:pt x="93462" y="8032"/>
                </a:moveTo>
                <a:cubicBezTo>
                  <a:pt x="101617" y="9636"/>
                  <a:pt x="114584" y="5620"/>
                  <a:pt x="120332" y="9636"/>
                </a:cubicBezTo>
                <a:cubicBezTo>
                  <a:pt x="126080" y="13652"/>
                  <a:pt x="123741" y="26515"/>
                  <a:pt x="127952" y="32130"/>
                </a:cubicBezTo>
                <a:cubicBezTo>
                  <a:pt x="132163" y="37745"/>
                  <a:pt x="142390" y="37024"/>
                  <a:pt x="145598" y="43325"/>
                </a:cubicBezTo>
                <a:cubicBezTo>
                  <a:pt x="148807" y="49626"/>
                  <a:pt x="145545" y="61199"/>
                  <a:pt x="147203" y="69935"/>
                </a:cubicBezTo>
                <a:cubicBezTo>
                  <a:pt x="148861" y="78672"/>
                  <a:pt x="156895" y="88050"/>
                  <a:pt x="155545" y="95744"/>
                </a:cubicBezTo>
                <a:cubicBezTo>
                  <a:pt x="154195" y="103438"/>
                  <a:pt x="143166" y="109063"/>
                  <a:pt x="139102" y="116101"/>
                </a:cubicBezTo>
                <a:cubicBezTo>
                  <a:pt x="135038" y="123139"/>
                  <a:pt x="136763" y="134060"/>
                  <a:pt x="131161" y="137973"/>
                </a:cubicBezTo>
                <a:cubicBezTo>
                  <a:pt x="125560" y="141886"/>
                  <a:pt x="115386" y="136903"/>
                  <a:pt x="105493" y="139577"/>
                </a:cubicBezTo>
                <a:cubicBezTo>
                  <a:pt x="95600" y="142251"/>
                  <a:pt x="82433" y="154416"/>
                  <a:pt x="71805" y="154015"/>
                </a:cubicBezTo>
                <a:cubicBezTo>
                  <a:pt x="61177" y="153614"/>
                  <a:pt x="51886" y="141449"/>
                  <a:pt x="41726" y="137171"/>
                </a:cubicBezTo>
                <a:cubicBezTo>
                  <a:pt x="31566" y="132893"/>
                  <a:pt x="15872" y="135980"/>
                  <a:pt x="10845" y="128348"/>
                </a:cubicBezTo>
                <a:cubicBezTo>
                  <a:pt x="5819" y="120717"/>
                  <a:pt x="13372" y="102344"/>
                  <a:pt x="11567" y="91382"/>
                </a:cubicBezTo>
                <a:cubicBezTo>
                  <a:pt x="9762" y="80420"/>
                  <a:pt x="-465" y="70572"/>
                  <a:pt x="16" y="62575"/>
                </a:cubicBezTo>
                <a:cubicBezTo>
                  <a:pt x="497" y="54578"/>
                  <a:pt x="11380" y="51623"/>
                  <a:pt x="14455" y="43398"/>
                </a:cubicBezTo>
                <a:cubicBezTo>
                  <a:pt x="17530" y="35173"/>
                  <a:pt x="12650" y="18801"/>
                  <a:pt x="18465" y="13227"/>
                </a:cubicBezTo>
                <a:cubicBezTo>
                  <a:pt x="24280" y="7653"/>
                  <a:pt x="40523" y="12159"/>
                  <a:pt x="49346" y="9956"/>
                </a:cubicBezTo>
                <a:cubicBezTo>
                  <a:pt x="58169" y="7753"/>
                  <a:pt x="64051" y="332"/>
                  <a:pt x="71404" y="11"/>
                </a:cubicBezTo>
                <a:cubicBezTo>
                  <a:pt x="78757" y="-310"/>
                  <a:pt x="85307" y="6428"/>
                  <a:pt x="93462" y="8032"/>
                </a:cubicBezTo>
                <a:close/>
              </a:path>
            </a:pathLst>
          </a:custGeom>
          <a:solidFill>
            <a:srgbClr val="5D74FF">
              <a:alpha val="25000"/>
            </a:srgbClr>
          </a:solidFill>
          <a:ln>
            <a:noFill/>
          </a:ln>
        </p:spPr>
        <p:txBody>
          <a:bodyPr/>
          <a:lstStyle/>
          <a:p>
            <a:endParaRPr lang="en-VN" sz="2800">
              <a:latin typeface="Arial" panose="020B0604020202020204" pitchFamily="34" charset="0"/>
              <a:cs typeface="Arial" panose="020B0604020202020204" pitchFamily="34" charset="0"/>
            </a:endParaRPr>
          </a:p>
        </p:txBody>
      </p:sp>
      <p:sp>
        <p:nvSpPr>
          <p:cNvPr id="33" name="Rectangle 23">
            <a:extLst>
              <a:ext uri="{FF2B5EF4-FFF2-40B4-BE49-F238E27FC236}">
                <a16:creationId xmlns:a16="http://schemas.microsoft.com/office/drawing/2014/main" id="{0CF12A8C-D2FB-28BF-DF85-8D625049B625}"/>
              </a:ext>
            </a:extLst>
          </p:cNvPr>
          <p:cNvSpPr/>
          <p:nvPr/>
        </p:nvSpPr>
        <p:spPr>
          <a:xfrm>
            <a:off x="671071" y="4703096"/>
            <a:ext cx="3029494" cy="1803949"/>
          </a:xfrm>
          <a:prstGeom prst="rect">
            <a:avLst/>
          </a:prstGeom>
          <a:solidFill>
            <a:schemeClr val="bg2">
              <a:alpha val="29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Tx/>
              <a:buChar char="-"/>
            </a:pPr>
            <a:r>
              <a:rPr lang="vi-VN">
                <a:solidFill>
                  <a:sysClr val="windowText" lastClr="000000"/>
                </a:solidFill>
                <a:latin typeface="Arial" panose="020B0604020202020204" pitchFamily="34" charset="0"/>
                <a:cs typeface="Arial" panose="020B0604020202020204" pitchFamily="34" charset="0"/>
              </a:rPr>
              <a:t>Yếu tố di truyền: hội chứng ung thư di truyền</a:t>
            </a:r>
          </a:p>
          <a:p>
            <a:pPr marL="285750" indent="-285750">
              <a:buFontTx/>
              <a:buChar char="-"/>
            </a:pPr>
            <a:r>
              <a:rPr lang="vi-VN">
                <a:solidFill>
                  <a:sysClr val="windowText" lastClr="000000"/>
                </a:solidFill>
                <a:latin typeface="Arial" panose="020B0604020202020204" pitchFamily="34" charset="0"/>
                <a:cs typeface="Arial" panose="020B0604020202020204" pitchFamily="34" charset="0"/>
              </a:rPr>
              <a:t>Yếu tố môi trường: hút thuốc lá, béo phì, đái tháo đường, viêm tụy mạn </a:t>
            </a:r>
            <a:endParaRPr lang="en-ID">
              <a:solidFill>
                <a:sysClr val="windowText" lastClr="000000"/>
              </a:solidFill>
              <a:latin typeface="Arial" panose="020B0604020202020204" pitchFamily="34" charset="0"/>
              <a:cs typeface="Arial" panose="020B0604020202020204" pitchFamily="34" charset="0"/>
            </a:endParaRPr>
          </a:p>
        </p:txBody>
      </p:sp>
      <p:sp>
        <p:nvSpPr>
          <p:cNvPr id="34" name="Rectangle 24">
            <a:extLst>
              <a:ext uri="{FF2B5EF4-FFF2-40B4-BE49-F238E27FC236}">
                <a16:creationId xmlns:a16="http://schemas.microsoft.com/office/drawing/2014/main" id="{C5F92563-DE12-AA8B-77A7-85AD35EE87BD}"/>
              </a:ext>
            </a:extLst>
          </p:cNvPr>
          <p:cNvSpPr/>
          <p:nvPr/>
        </p:nvSpPr>
        <p:spPr>
          <a:xfrm>
            <a:off x="4273930" y="4703096"/>
            <a:ext cx="3216148" cy="1803949"/>
          </a:xfrm>
          <a:prstGeom prst="rect">
            <a:avLst/>
          </a:prstGeom>
          <a:solidFill>
            <a:schemeClr val="bg2">
              <a:alpha val="29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Tx/>
              <a:buChar char="-"/>
            </a:pPr>
            <a:r>
              <a:rPr lang="vi-VN">
                <a:latin typeface="Arial" panose="020B0604020202020204" pitchFamily="34" charset="0"/>
                <a:cs typeface="Arial" panose="020B0604020202020204" pitchFamily="34" charset="0"/>
              </a:rPr>
              <a:t>Hội chứng đa polyp có tính di truyền</a:t>
            </a:r>
            <a:endParaRPr lang="en-ID">
              <a:latin typeface="Arial" panose="020B0604020202020204" pitchFamily="34" charset="0"/>
              <a:cs typeface="Arial" panose="020B0604020202020204" pitchFamily="34" charset="0"/>
            </a:endParaRPr>
          </a:p>
        </p:txBody>
      </p:sp>
      <p:sp>
        <p:nvSpPr>
          <p:cNvPr id="35" name="Rectangle 25">
            <a:extLst>
              <a:ext uri="{FF2B5EF4-FFF2-40B4-BE49-F238E27FC236}">
                <a16:creationId xmlns:a16="http://schemas.microsoft.com/office/drawing/2014/main" id="{8F516113-B07A-6782-1445-ACCEA4205725}"/>
              </a:ext>
            </a:extLst>
          </p:cNvPr>
          <p:cNvSpPr/>
          <p:nvPr/>
        </p:nvSpPr>
        <p:spPr>
          <a:xfrm>
            <a:off x="8063442" y="4703096"/>
            <a:ext cx="3035799" cy="1803949"/>
          </a:xfrm>
          <a:prstGeom prst="rect">
            <a:avLst/>
          </a:prstGeom>
          <a:solidFill>
            <a:schemeClr val="bg2">
              <a:alpha val="29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Tx/>
              <a:buChar char="-"/>
            </a:pPr>
            <a:r>
              <a:rPr lang="vi-VN">
                <a:latin typeface="Arial" panose="020B0604020202020204" pitchFamily="34" charset="0"/>
                <a:cs typeface="Arial" panose="020B0604020202020204" pitchFamily="34" charset="0"/>
              </a:rPr>
              <a:t>Hội chứng ruột kích thích.</a:t>
            </a:r>
          </a:p>
          <a:p>
            <a:pPr marL="285750" indent="-285750">
              <a:buFontTx/>
              <a:buChar char="-"/>
            </a:pPr>
            <a:r>
              <a:rPr lang="vi-VN">
                <a:latin typeface="Arial" panose="020B0604020202020204" pitchFamily="34" charset="0"/>
                <a:cs typeface="Arial" panose="020B0604020202020204" pitchFamily="34" charset="0"/>
              </a:rPr>
              <a:t>Viêm xơ hóa đường mật.</a:t>
            </a:r>
          </a:p>
          <a:p>
            <a:pPr marL="285750" indent="-285750">
              <a:buFontTx/>
              <a:buChar char="-"/>
            </a:pPr>
            <a:r>
              <a:rPr lang="vi-VN">
                <a:latin typeface="Arial" panose="020B0604020202020204" pitchFamily="34" charset="0"/>
                <a:cs typeface="Arial" panose="020B0604020202020204" pitchFamily="34" charset="0"/>
              </a:rPr>
              <a:t>Nang ống mật chủ</a:t>
            </a:r>
          </a:p>
          <a:p>
            <a:pPr marL="285750" indent="-285750">
              <a:buFontTx/>
              <a:buChar char="-"/>
            </a:pPr>
            <a:r>
              <a:rPr lang="vi-VN">
                <a:latin typeface="Arial" panose="020B0604020202020204" pitchFamily="34" charset="0"/>
                <a:cs typeface="Arial" panose="020B0604020202020204" pitchFamily="34" charset="0"/>
              </a:rPr>
              <a:t>Sỏi mật</a:t>
            </a:r>
          </a:p>
          <a:p>
            <a:pPr marL="285750" indent="-285750" algn="ctr">
              <a:buFontTx/>
              <a:buChar char="-"/>
            </a:pPr>
            <a:endParaRPr lang="en-ID">
              <a:latin typeface="Arial" panose="020B0604020202020204" pitchFamily="34" charset="0"/>
              <a:cs typeface="Arial" panose="020B0604020202020204" pitchFamily="34" charset="0"/>
            </a:endParaRPr>
          </a:p>
        </p:txBody>
      </p:sp>
      <p:sp>
        <p:nvSpPr>
          <p:cNvPr id="36" name="Hộp Văn bản 35">
            <a:extLst>
              <a:ext uri="{FF2B5EF4-FFF2-40B4-BE49-F238E27FC236}">
                <a16:creationId xmlns:a16="http://schemas.microsoft.com/office/drawing/2014/main" id="{4B4681FA-7E80-75E5-CF58-8B594121EB56}"/>
              </a:ext>
            </a:extLst>
          </p:cNvPr>
          <p:cNvSpPr txBox="1"/>
          <p:nvPr/>
        </p:nvSpPr>
        <p:spPr>
          <a:xfrm>
            <a:off x="4483451" y="892687"/>
            <a:ext cx="2642505" cy="400110"/>
          </a:xfrm>
          <a:prstGeom prst="rect">
            <a:avLst/>
          </a:prstGeom>
          <a:noFill/>
        </p:spPr>
        <p:txBody>
          <a:bodyPr wrap="square" rtlCol="0">
            <a:spAutoFit/>
          </a:bodyPr>
          <a:lstStyle/>
          <a:p>
            <a:r>
              <a:rPr lang="vi-VN" sz="2000" b="1">
                <a:latin typeface="Arial" panose="020B0604020202020204" pitchFamily="34" charset="0"/>
                <a:cs typeface="Arial" panose="020B0604020202020204" pitchFamily="34" charset="0"/>
              </a:rPr>
              <a:t>YẾU TỐ NGUY CƠ</a:t>
            </a:r>
          </a:p>
        </p:txBody>
      </p:sp>
      <p:grpSp>
        <p:nvGrpSpPr>
          <p:cNvPr id="37" name="Group 7">
            <a:extLst>
              <a:ext uri="{FF2B5EF4-FFF2-40B4-BE49-F238E27FC236}">
                <a16:creationId xmlns:a16="http://schemas.microsoft.com/office/drawing/2014/main" id="{519FA3DA-B76A-1DD0-D799-B78BF1CD93A1}"/>
              </a:ext>
            </a:extLst>
          </p:cNvPr>
          <p:cNvGrpSpPr/>
          <p:nvPr/>
        </p:nvGrpSpPr>
        <p:grpSpPr>
          <a:xfrm>
            <a:off x="241855" y="199448"/>
            <a:ext cx="2887976" cy="965827"/>
            <a:chOff x="533402" y="492718"/>
            <a:chExt cx="2887976" cy="965827"/>
          </a:xfrm>
        </p:grpSpPr>
        <p:sp>
          <p:nvSpPr>
            <p:cNvPr id="38" name="TextBox 12">
              <a:extLst>
                <a:ext uri="{FF2B5EF4-FFF2-40B4-BE49-F238E27FC236}">
                  <a16:creationId xmlns:a16="http://schemas.microsoft.com/office/drawing/2014/main" id="{CD39D86B-DF7E-490B-1ADD-7684E1626E41}"/>
                </a:ext>
              </a:extLst>
            </p:cNvPr>
            <p:cNvSpPr txBox="1"/>
            <p:nvPr/>
          </p:nvSpPr>
          <p:spPr>
            <a:xfrm>
              <a:off x="533402" y="492718"/>
              <a:ext cx="882648" cy="66082"/>
            </a:xfrm>
            <a:prstGeom prst="roundRect">
              <a:avLst>
                <a:gd name="adj" fmla="val 50000"/>
              </a:avLst>
            </a:pr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US">
                <a:latin typeface="Arial" panose="020B0604020202020204" pitchFamily="34" charset="0"/>
                <a:cs typeface="Arial" panose="020B0604020202020204" pitchFamily="34" charset="0"/>
                <a:sym typeface="Calibri" panose="020F0502020204030204" pitchFamily="34" charset="0"/>
              </a:endParaRPr>
            </a:p>
          </p:txBody>
        </p:sp>
        <p:sp>
          <p:nvSpPr>
            <p:cNvPr id="39" name="TextBox 13">
              <a:extLst>
                <a:ext uri="{FF2B5EF4-FFF2-40B4-BE49-F238E27FC236}">
                  <a16:creationId xmlns:a16="http://schemas.microsoft.com/office/drawing/2014/main" id="{7DD460F3-6B6F-1DEE-FB09-5FD27F88DBD4}"/>
                </a:ext>
              </a:extLst>
            </p:cNvPr>
            <p:cNvSpPr txBox="1"/>
            <p:nvPr/>
          </p:nvSpPr>
          <p:spPr>
            <a:xfrm>
              <a:off x="533402" y="966102"/>
              <a:ext cx="2887976" cy="492443"/>
            </a:xfrm>
            <a:prstGeom prst="rect">
              <a:avLst/>
            </a:prstGeom>
            <a:noFill/>
          </p:spPr>
          <p:txBody>
            <a:bodyPr wrap="square" lIns="0" tIns="0" rIns="0" bIns="0" rtlCol="0" anchor="t">
              <a:spAutoFit/>
            </a:bodyPr>
            <a:lstStyle/>
            <a:p>
              <a:r>
                <a:rPr lang="en-US" sz="3200" b="1">
                  <a:solidFill>
                    <a:schemeClr val="accent1">
                      <a:lumMod val="75000"/>
                    </a:schemeClr>
                  </a:solidFill>
                  <a:latin typeface="Arial" panose="020B0604020202020204" pitchFamily="34" charset="0"/>
                  <a:ea typeface="Segoe UI Black" panose="020B0A02040204020203" pitchFamily="34" charset="0"/>
                  <a:cs typeface="Arial" panose="020B0604020202020204" pitchFamily="34" charset="0"/>
                </a:rPr>
                <a:t>I. Giới </a:t>
              </a:r>
              <a:r>
                <a:rPr lang="en-US" sz="3200" b="1">
                  <a:solidFill>
                    <a:srgbClr val="0070C0"/>
                  </a:solidFill>
                  <a:latin typeface="Arial" panose="020B0604020202020204" pitchFamily="34" charset="0"/>
                  <a:ea typeface="Segoe UI Black" panose="020B0A02040204020203" pitchFamily="34" charset="0"/>
                  <a:cs typeface="Arial" panose="020B0604020202020204" pitchFamily="34" charset="0"/>
                </a:rPr>
                <a:t>thiệu</a:t>
              </a:r>
            </a:p>
          </p:txBody>
        </p:sp>
      </p:grpSp>
    </p:spTree>
    <p:extLst>
      <p:ext uri="{BB962C8B-B14F-4D97-AF65-F5344CB8AC3E}">
        <p14:creationId xmlns:p14="http://schemas.microsoft.com/office/powerpoint/2010/main" val="23155443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a:extLst>
              <a:ext uri="{FF2B5EF4-FFF2-40B4-BE49-F238E27FC236}">
                <a16:creationId xmlns:a16="http://schemas.microsoft.com/office/drawing/2014/main" id="{714A87C3-3EFB-4722-BF0D-17138DEB6B2B}"/>
              </a:ext>
            </a:extLst>
          </p:cNvPr>
          <p:cNvGrpSpPr/>
          <p:nvPr/>
        </p:nvGrpSpPr>
        <p:grpSpPr>
          <a:xfrm>
            <a:off x="0" y="4954136"/>
            <a:ext cx="12192000" cy="1909138"/>
            <a:chOff x="0" y="4948862"/>
            <a:chExt cx="12192000" cy="1909138"/>
          </a:xfrm>
        </p:grpSpPr>
        <p:sp>
          <p:nvSpPr>
            <p:cNvPr id="83" name="Freeform: Shape 82">
              <a:extLst>
                <a:ext uri="{FF2B5EF4-FFF2-40B4-BE49-F238E27FC236}">
                  <a16:creationId xmlns:a16="http://schemas.microsoft.com/office/drawing/2014/main" id="{EC99197A-1F6B-4498-BD1A-1E735D7E4EB6}"/>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F9C80C8E-5A49-482B-8FB1-2FEACFCA5ACA}"/>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Tiêu đề 1">
            <a:extLst>
              <a:ext uri="{FF2B5EF4-FFF2-40B4-BE49-F238E27FC236}">
                <a16:creationId xmlns:a16="http://schemas.microsoft.com/office/drawing/2014/main" id="{8BE4FE87-A174-7137-C8E6-77287D71F353}"/>
              </a:ext>
            </a:extLst>
          </p:cNvPr>
          <p:cNvSpPr txBox="1">
            <a:spLocks/>
          </p:cNvSpPr>
          <p:nvPr/>
        </p:nvSpPr>
        <p:spPr>
          <a:xfrm>
            <a:off x="748736" y="519839"/>
            <a:ext cx="9404723" cy="767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Segoe UI" panose="020B0502040204020203" pitchFamily="34" charset="0"/>
                <a:ea typeface="+mj-ea"/>
                <a:cs typeface="Segoe UI" panose="020B0502040204020203" pitchFamily="34" charset="0"/>
              </a:defRPr>
            </a:lvl1pPr>
          </a:lstStyle>
          <a:p>
            <a:r>
              <a:rPr lang="vi-VN">
                <a:latin typeface="Arial" panose="020B0604020202020204" pitchFamily="34" charset="0"/>
                <a:cs typeface="Arial" panose="020B0604020202020204" pitchFamily="34" charset="0"/>
              </a:rPr>
              <a:t>TÀI LIỆU THAM KHẢO</a:t>
            </a:r>
          </a:p>
        </p:txBody>
      </p:sp>
      <p:sp>
        <p:nvSpPr>
          <p:cNvPr id="3" name="Hộp Văn bản 2">
            <a:extLst>
              <a:ext uri="{FF2B5EF4-FFF2-40B4-BE49-F238E27FC236}">
                <a16:creationId xmlns:a16="http://schemas.microsoft.com/office/drawing/2014/main" id="{2CBA0A16-9013-A615-8515-0F7E2D7F7A64}"/>
              </a:ext>
            </a:extLst>
          </p:cNvPr>
          <p:cNvSpPr txBox="1"/>
          <p:nvPr/>
        </p:nvSpPr>
        <p:spPr>
          <a:xfrm>
            <a:off x="1035353" y="1595021"/>
            <a:ext cx="8587529" cy="5262979"/>
          </a:xfrm>
          <a:prstGeom prst="rect">
            <a:avLst/>
          </a:prstGeom>
          <a:noFill/>
        </p:spPr>
        <p:txBody>
          <a:bodyPr wrap="square" rtlCol="0">
            <a:spAutoFit/>
          </a:bodyPr>
          <a:lstStyle/>
          <a:p>
            <a:pPr marL="342900" indent="-342900">
              <a:buAutoNum type="arabicPeriod"/>
            </a:pPr>
            <a:endParaRPr lang="vi-VN" sz="1400">
              <a:latin typeface="Arial" panose="020B0604020202020204" pitchFamily="34" charset="0"/>
              <a:cs typeface="Arial" panose="020B0604020202020204" pitchFamily="34" charset="0"/>
            </a:endParaRPr>
          </a:p>
          <a:p>
            <a:pPr marL="342900" indent="-342900">
              <a:buFontTx/>
              <a:buAutoNum type="arabicPeriod"/>
            </a:pPr>
            <a:r>
              <a:rPr lang="en-US" sz="1400">
                <a:latin typeface="Arial" panose="020B0604020202020204" pitchFamily="34" charset="0"/>
                <a:cs typeface="Arial" panose="020B0604020202020204" pitchFamily="34" charset="0"/>
              </a:rPr>
              <a:t>Phan Minh Trí. Ung thư quanh bóng vater. Bệnh học Ngoại khoa Tiêu hóa. 2021.</a:t>
            </a:r>
          </a:p>
          <a:p>
            <a:pPr marL="342900" indent="-342900">
              <a:buFontTx/>
              <a:buAutoNum type="arabicPeriod"/>
            </a:pPr>
            <a:r>
              <a:rPr lang="en-US" sz="1400">
                <a:latin typeface="Arial" panose="020B0604020202020204" pitchFamily="34" charset="0"/>
                <a:cs typeface="Arial" panose="020B0604020202020204" pitchFamily="34" charset="0"/>
              </a:rPr>
              <a:t>Carlos Castillo. Clinical manifestations, diagnosis, and staging of exocrine pancreatic cancer. Uptodate 2022.</a:t>
            </a:r>
          </a:p>
          <a:p>
            <a:pPr marL="342900" indent="-342900">
              <a:buFontTx/>
              <a:buAutoNum type="arabicPeriod"/>
            </a:pPr>
            <a:r>
              <a:rPr lang="vi-VN" sz="1400" b="0" i="0">
                <a:effectLst/>
                <a:latin typeface="Arial" panose="020B0604020202020204" pitchFamily="34" charset="0"/>
                <a:cs typeface="Arial" panose="020B0604020202020204" pitchFamily="34" charset="0"/>
              </a:rPr>
              <a:t>Shrikhande SV, Barreto SG, Goel M, Arya S. Multimodality imaging of pancreatic ductal adenocarcinoma: a review of the literature. HPB (Oxford). 2012 Oct;14(10):658-68</a:t>
            </a:r>
            <a:r>
              <a:rPr lang="en-US" sz="1400" b="0" i="0">
                <a:effectLst/>
                <a:latin typeface="Arial" panose="020B0604020202020204" pitchFamily="34" charset="0"/>
                <a:cs typeface="Arial" panose="020B0604020202020204" pitchFamily="34" charset="0"/>
              </a:rPr>
              <a:t>.</a:t>
            </a:r>
          </a:p>
          <a:p>
            <a:pPr marL="342900" indent="-342900">
              <a:buFontTx/>
              <a:buAutoNum type="arabicPeriod"/>
            </a:pPr>
            <a:r>
              <a:rPr lang="en-US" sz="1400" b="0" i="0">
                <a:effectLst/>
                <a:latin typeface="Arial" panose="020B0604020202020204" pitchFamily="34" charset="0"/>
                <a:cs typeface="Arial" panose="020B0604020202020204" pitchFamily="34" charset="0"/>
              </a:rPr>
              <a:t>Verma A, Shukla S, Verma N. Diagnosis, Preoperative Evaluation, and Assessment of Resectability of Pancreatic and Periampullary Cancer. Indian J Surg. 2015 Oct;77(5):362-70</a:t>
            </a:r>
          </a:p>
          <a:p>
            <a:pPr marL="342900" indent="-342900">
              <a:buFontTx/>
              <a:buAutoNum type="arabicPeriod"/>
            </a:pPr>
            <a:r>
              <a:rPr lang="vi-VN" sz="1400">
                <a:latin typeface="Arial" panose="020B0604020202020204" pitchFamily="34" charset="0"/>
                <a:cs typeface="Arial" panose="020B0604020202020204" pitchFamily="34" charset="0"/>
              </a:rPr>
              <a:t>Sunnapwar, Abhijit &amp; Nagar, Arpit &amp; Katre, Rashmi &amp; Khanna, Lokesh &amp; Sayana, Hari. (2021). Imaging of Ampullary and Periampullary Conditions. Journal of Gastrointestinal and Abdominal Radiology. 4. 10.1055/s-0041-1726663. </a:t>
            </a:r>
          </a:p>
          <a:p>
            <a:pPr marL="342900" indent="-342900">
              <a:buFontTx/>
              <a:buAutoNum type="arabicPeriod"/>
            </a:pPr>
            <a:r>
              <a:rPr lang="vi-VN" sz="1400" b="0" i="0">
                <a:effectLst/>
                <a:latin typeface="Arial" panose="020B0604020202020204" pitchFamily="34" charset="0"/>
                <a:cs typeface="Arial" panose="020B0604020202020204" pitchFamily="34" charset="0"/>
              </a:rPr>
              <a:t>Szary NM, Al-Kawas FH. Complications of endoscopic retrograde cholangiopancreatography: how to avoid and manage them. Gastroenterol Hepatol (N Y). 2013 Aug;9(8):496-504.</a:t>
            </a:r>
          </a:p>
          <a:p>
            <a:pPr marL="342900" indent="-342900">
              <a:buFontTx/>
              <a:buAutoNum type="arabicPeriod"/>
            </a:pPr>
            <a:r>
              <a:rPr lang="en-US" sz="1400" b="0" i="0">
                <a:effectLst/>
                <a:latin typeface="Arial" panose="020B0604020202020204" pitchFamily="34" charset="0"/>
                <a:cs typeface="Arial" panose="020B0604020202020204" pitchFamily="34" charset="0"/>
              </a:rPr>
              <a:t>Hennedige, T.P., Neo, W.T. &amp; Venkatesh, S.K. Imaging of malignancies of the biliary tract- an update. </a:t>
            </a:r>
            <a:r>
              <a:rPr lang="en-US" sz="1400" i="1">
                <a:latin typeface="Arial" panose="020B0604020202020204" pitchFamily="34" charset="0"/>
                <a:cs typeface="Arial" panose="020B0604020202020204" pitchFamily="34" charset="0"/>
              </a:rPr>
              <a:t>C</a:t>
            </a:r>
            <a:r>
              <a:rPr lang="en-US" sz="1400" b="0" i="1">
                <a:effectLst/>
                <a:latin typeface="Arial" panose="020B0604020202020204" pitchFamily="34" charset="0"/>
                <a:cs typeface="Arial" panose="020B0604020202020204" pitchFamily="34" charset="0"/>
              </a:rPr>
              <a:t>ancer imaging</a:t>
            </a:r>
            <a:r>
              <a:rPr lang="en-US" sz="1400" b="0" i="0">
                <a:effectLst/>
                <a:latin typeface="Arial" panose="020B0604020202020204" pitchFamily="34" charset="0"/>
                <a:cs typeface="Arial" panose="020B0604020202020204" pitchFamily="34" charset="0"/>
              </a:rPr>
              <a:t> </a:t>
            </a:r>
            <a:r>
              <a:rPr lang="en-US" sz="1400" i="0">
                <a:effectLst/>
                <a:latin typeface="Arial" panose="020B0604020202020204" pitchFamily="34" charset="0"/>
                <a:cs typeface="Arial" panose="020B0604020202020204" pitchFamily="34" charset="0"/>
              </a:rPr>
              <a:t>14</a:t>
            </a:r>
            <a:r>
              <a:rPr lang="en-US" sz="1400" b="0" i="0">
                <a:effectLst/>
                <a:latin typeface="Arial" panose="020B0604020202020204" pitchFamily="34" charset="0"/>
                <a:cs typeface="Arial" panose="020B0604020202020204" pitchFamily="34" charset="0"/>
              </a:rPr>
              <a:t>, 14 (2014).</a:t>
            </a:r>
          </a:p>
          <a:p>
            <a:pPr marL="342900" indent="-342900">
              <a:buFontTx/>
              <a:buAutoNum type="arabicPeriod"/>
            </a:pPr>
            <a:r>
              <a:rPr lang="vi-VN" sz="1400">
                <a:latin typeface="Arial" panose="020B0604020202020204" pitchFamily="34" charset="0"/>
                <a:cs typeface="Arial" panose="020B0604020202020204" pitchFamily="34" charset="0"/>
              </a:rPr>
              <a:t>Katherin E. Poruk, John L Cameron (2019). Pancreatic and periampullary cancer, in </a:t>
            </a:r>
            <a:r>
              <a:rPr lang="en-US" sz="1400">
                <a:effectLst/>
                <a:latin typeface="Arial" panose="020B0604020202020204" pitchFamily="34" charset="0"/>
                <a:cs typeface="Arial" panose="020B0604020202020204" pitchFamily="34" charset="0"/>
              </a:rPr>
              <a:t>Shackelford’s Surgery of the Alimentary Tract 8th edit</a:t>
            </a:r>
            <a:r>
              <a:rPr lang="en-US" sz="1400">
                <a:latin typeface="Arial" panose="020B0604020202020204" pitchFamily="34" charset="0"/>
                <a:cs typeface="Arial" panose="020B0604020202020204" pitchFamily="34" charset="0"/>
              </a:rPr>
              <a:t>, Elsevier, 1136-1148.</a:t>
            </a:r>
          </a:p>
          <a:p>
            <a:pPr marL="342900" indent="-342900">
              <a:buFontTx/>
              <a:buAutoNum type="arabicPeriod"/>
            </a:pPr>
            <a:r>
              <a:rPr lang="en-US" sz="1400">
                <a:latin typeface="Arial" panose="020B0604020202020204" pitchFamily="34" charset="0"/>
                <a:cs typeface="Arial" panose="020B0604020202020204" pitchFamily="34" charset="0"/>
              </a:rPr>
              <a:t>National Comprehensive Cancer Network. NCCN Clinical Practice Guidelines in Oncology. Pancreatic Adenocarcinoma. Version 2.2021.</a:t>
            </a:r>
          </a:p>
          <a:p>
            <a:pPr marL="342900" indent="-342900">
              <a:buFontTx/>
              <a:buAutoNum type="arabicPeriod"/>
            </a:pPr>
            <a:r>
              <a:rPr lang="en-US" sz="1400">
                <a:latin typeface="Arial" panose="020B0604020202020204" pitchFamily="34" charset="0"/>
                <a:cs typeface="Arial" panose="020B0604020202020204" pitchFamily="34" charset="0"/>
              </a:rPr>
              <a:t>National Comprehensive Cancer Network. NCCN Clinical Practice Guidelines in Oncology. Ampullary Adenocarcinoma. Version 1.2022</a:t>
            </a:r>
          </a:p>
          <a:p>
            <a:pPr marL="342900" indent="-342900">
              <a:buFontTx/>
              <a:buAutoNum type="arabicPeriod"/>
            </a:pPr>
            <a:endParaRPr lang="en-US" sz="1400">
              <a:latin typeface="Arial" panose="020B0604020202020204" pitchFamily="34" charset="0"/>
              <a:cs typeface="Arial" panose="020B0604020202020204" pitchFamily="34" charset="0"/>
            </a:endParaRPr>
          </a:p>
          <a:p>
            <a:pPr marL="342900" indent="-342900">
              <a:buFontTx/>
              <a:buAutoNum type="arabicPeriod"/>
            </a:pPr>
            <a:endParaRPr lang="vi-VN" sz="1400">
              <a:latin typeface="Arial" panose="020B0604020202020204" pitchFamily="34" charset="0"/>
              <a:cs typeface="Arial" panose="020B0604020202020204" pitchFamily="34" charset="0"/>
            </a:endParaRPr>
          </a:p>
          <a:p>
            <a:pPr marL="342900" indent="-342900">
              <a:buAutoNum type="arabicPeriod"/>
            </a:pPr>
            <a:endParaRPr lang="vi-VN" sz="1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6954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0" name="Straight Connector 99">
            <a:extLst>
              <a:ext uri="{FF2B5EF4-FFF2-40B4-BE49-F238E27FC236}">
                <a16:creationId xmlns:a16="http://schemas.microsoft.com/office/drawing/2014/main" id="{C37D7D94-A4F8-436E-A575-EF167AFBCF7C}"/>
              </a:ext>
            </a:extLst>
          </p:cNvPr>
          <p:cNvCxnSpPr>
            <a:cxnSpLocks/>
          </p:cNvCxnSpPr>
          <p:nvPr/>
        </p:nvCxnSpPr>
        <p:spPr>
          <a:xfrm flipV="1">
            <a:off x="1374821" y="3529991"/>
            <a:ext cx="4543026" cy="7974"/>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Freeform: Shape 16">
            <a:extLst>
              <a:ext uri="{FF2B5EF4-FFF2-40B4-BE49-F238E27FC236}">
                <a16:creationId xmlns:a16="http://schemas.microsoft.com/office/drawing/2014/main" id="{0A27ABDB-8549-4CFC-8E4E-B98508D1A959}"/>
              </a:ext>
            </a:extLst>
          </p:cNvPr>
          <p:cNvSpPr/>
          <p:nvPr/>
        </p:nvSpPr>
        <p:spPr>
          <a:xfrm rot="10800000">
            <a:off x="7931350" y="0"/>
            <a:ext cx="4260647" cy="4915504"/>
          </a:xfrm>
          <a:custGeom>
            <a:avLst/>
            <a:gdLst>
              <a:gd name="connsiteX0" fmla="*/ 4260647 w 4260647"/>
              <a:gd name="connsiteY0" fmla="*/ 4915504 h 4915504"/>
              <a:gd name="connsiteX1" fmla="*/ 0 w 4260647"/>
              <a:gd name="connsiteY1" fmla="*/ 4915504 h 4915504"/>
              <a:gd name="connsiteX2" fmla="*/ 0 w 4260647"/>
              <a:gd name="connsiteY2" fmla="*/ 2541 h 4915504"/>
              <a:gd name="connsiteX3" fmla="*/ 753 w 4260647"/>
              <a:gd name="connsiteY3" fmla="*/ 2348 h 4915504"/>
              <a:gd name="connsiteX4" fmla="*/ 52945 w 4260647"/>
              <a:gd name="connsiteY4" fmla="*/ 674 h 4915504"/>
              <a:gd name="connsiteX5" fmla="*/ 504441 w 4260647"/>
              <a:gd name="connsiteY5" fmla="*/ 470286 h 4915504"/>
              <a:gd name="connsiteX6" fmla="*/ 961863 w 4260647"/>
              <a:gd name="connsiteY6" fmla="*/ 3422670 h 4915504"/>
              <a:gd name="connsiteX7" fmla="*/ 4052727 w 4260647"/>
              <a:gd name="connsiteY7" fmla="*/ 4678281 h 4915504"/>
              <a:gd name="connsiteX8" fmla="*/ 4182626 w 4260647"/>
              <a:gd name="connsiteY8" fmla="*/ 4809547 h 491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0647" h="4915504">
                <a:moveTo>
                  <a:pt x="4260647" y="4915504"/>
                </a:moveTo>
                <a:lnTo>
                  <a:pt x="0" y="4915504"/>
                </a:lnTo>
                <a:lnTo>
                  <a:pt x="0" y="2541"/>
                </a:lnTo>
                <a:lnTo>
                  <a:pt x="753" y="2348"/>
                </a:lnTo>
                <a:cubicBezTo>
                  <a:pt x="17819" y="-62"/>
                  <a:pt x="35256" y="-613"/>
                  <a:pt x="52945" y="674"/>
                </a:cubicBezTo>
                <a:cubicBezTo>
                  <a:pt x="212145" y="12257"/>
                  <a:pt x="391718" y="172820"/>
                  <a:pt x="504441" y="470286"/>
                </a:cubicBezTo>
                <a:cubicBezTo>
                  <a:pt x="704835" y="999113"/>
                  <a:pt x="370481" y="2721338"/>
                  <a:pt x="961863" y="3422670"/>
                </a:cubicBezTo>
                <a:cubicBezTo>
                  <a:pt x="1553243" y="4124002"/>
                  <a:pt x="3448277" y="4155110"/>
                  <a:pt x="4052727" y="4678281"/>
                </a:cubicBezTo>
                <a:cubicBezTo>
                  <a:pt x="4099949" y="4719154"/>
                  <a:pt x="4143137" y="4763099"/>
                  <a:pt x="4182626" y="4809547"/>
                </a:cubicBezTo>
                <a:close/>
              </a:path>
            </a:pathLst>
          </a:custGeom>
          <a:gradFill>
            <a:gsLst>
              <a:gs pos="10000">
                <a:schemeClr val="bg1">
                  <a:lumMod val="85000"/>
                  <a:alpha val="10000"/>
                </a:schemeClr>
              </a:gs>
              <a:gs pos="100000">
                <a:schemeClr val="bg1">
                  <a:lumMod val="95000"/>
                  <a:alpha val="5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grpSp>
        <p:nvGrpSpPr>
          <p:cNvPr id="8" name="Group 7">
            <a:extLst>
              <a:ext uri="{FF2B5EF4-FFF2-40B4-BE49-F238E27FC236}">
                <a16:creationId xmlns:a16="http://schemas.microsoft.com/office/drawing/2014/main" id="{0B08BBB2-D723-40AF-8467-E62CB87D54D3}"/>
              </a:ext>
            </a:extLst>
          </p:cNvPr>
          <p:cNvGrpSpPr/>
          <p:nvPr/>
        </p:nvGrpSpPr>
        <p:grpSpPr>
          <a:xfrm>
            <a:off x="928513" y="1517691"/>
            <a:ext cx="6104465" cy="1458269"/>
            <a:chOff x="533402" y="492718"/>
            <a:chExt cx="3511351" cy="1458269"/>
          </a:xfrm>
        </p:grpSpPr>
        <p:sp>
          <p:nvSpPr>
            <p:cNvPr id="13" name="TextBox 12">
              <a:extLst>
                <a:ext uri="{FF2B5EF4-FFF2-40B4-BE49-F238E27FC236}">
                  <a16:creationId xmlns:a16="http://schemas.microsoft.com/office/drawing/2014/main" id="{1BDC47C5-632E-4F29-B869-B455C3444DF4}"/>
                </a:ext>
              </a:extLst>
            </p:cNvPr>
            <p:cNvSpPr txBox="1"/>
            <p:nvPr/>
          </p:nvSpPr>
          <p:spPr>
            <a:xfrm>
              <a:off x="533402" y="492718"/>
              <a:ext cx="882648" cy="66082"/>
            </a:xfrm>
            <a:prstGeom prst="roundRect">
              <a:avLst>
                <a:gd name="adj" fmla="val 50000"/>
              </a:avLst>
            </a:pr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US">
                <a:sym typeface="Calibri" panose="020F0502020204030204" pitchFamily="34" charset="0"/>
              </a:endParaRPr>
            </a:p>
          </p:txBody>
        </p:sp>
        <p:sp>
          <p:nvSpPr>
            <p:cNvPr id="14" name="TextBox 13">
              <a:extLst>
                <a:ext uri="{FF2B5EF4-FFF2-40B4-BE49-F238E27FC236}">
                  <a16:creationId xmlns:a16="http://schemas.microsoft.com/office/drawing/2014/main" id="{75D937E8-ACE5-44B9-8289-4EA6EFF979B0}"/>
                </a:ext>
              </a:extLst>
            </p:cNvPr>
            <p:cNvSpPr txBox="1"/>
            <p:nvPr/>
          </p:nvSpPr>
          <p:spPr>
            <a:xfrm>
              <a:off x="533402" y="966102"/>
              <a:ext cx="3511351" cy="984885"/>
            </a:xfrm>
            <a:prstGeom prst="rect">
              <a:avLst/>
            </a:prstGeom>
            <a:noFill/>
          </p:spPr>
          <p:txBody>
            <a:bodyPr wrap="square" lIns="0" tIns="0" rIns="0" bIns="0" rtlCol="0" anchor="t">
              <a:spAutoFit/>
            </a:bodyPr>
            <a:lstStyle/>
            <a:p>
              <a:r>
                <a:rPr lang="vi-VN" sz="3200">
                  <a:solidFill>
                    <a:srgbClr val="0070C0"/>
                  </a:solidFill>
                  <a:latin typeface="Segoe UI" panose="020B0502040204020203" pitchFamily="34" charset="0"/>
                  <a:cs typeface="Segoe UI" panose="020B0502040204020203" pitchFamily="34" charset="0"/>
                </a:rPr>
                <a:t>CẢM ƠN THẦY CÔ VÀ CÁC BẠN </a:t>
              </a:r>
            </a:p>
            <a:p>
              <a:r>
                <a:rPr lang="vi-VN" sz="3200">
                  <a:solidFill>
                    <a:srgbClr val="0070C0"/>
                  </a:solidFill>
                  <a:latin typeface="Segoe UI" panose="020B0502040204020203" pitchFamily="34" charset="0"/>
                  <a:cs typeface="Segoe UI" panose="020B0502040204020203" pitchFamily="34" charset="0"/>
                </a:rPr>
                <a:t>ĐÃ THEO DÕI!</a:t>
              </a:r>
            </a:p>
          </p:txBody>
        </p:sp>
      </p:grpSp>
      <p:sp>
        <p:nvSpPr>
          <p:cNvPr id="15" name="Freeform: Shape 14">
            <a:extLst>
              <a:ext uri="{FF2B5EF4-FFF2-40B4-BE49-F238E27FC236}">
                <a16:creationId xmlns:a16="http://schemas.microsoft.com/office/drawing/2014/main" id="{ACE311CC-2A7E-4437-A2BA-54D6597BDD16}"/>
              </a:ext>
            </a:extLst>
          </p:cNvPr>
          <p:cNvSpPr/>
          <p:nvPr/>
        </p:nvSpPr>
        <p:spPr>
          <a:xfrm>
            <a:off x="2" y="4404166"/>
            <a:ext cx="3904341" cy="2453834"/>
          </a:xfrm>
          <a:custGeom>
            <a:avLst/>
            <a:gdLst>
              <a:gd name="connsiteX0" fmla="*/ 82743 w 7167829"/>
              <a:gd name="connsiteY0" fmla="*/ 504 h 4504899"/>
              <a:gd name="connsiteX1" fmla="*/ 788343 w 7167829"/>
              <a:gd name="connsiteY1" fmla="*/ 351999 h 4504899"/>
              <a:gd name="connsiteX2" fmla="*/ 1503205 w 7167829"/>
              <a:gd name="connsiteY2" fmla="*/ 2561799 h 4504899"/>
              <a:gd name="connsiteX3" fmla="*/ 6333627 w 7167829"/>
              <a:gd name="connsiteY3" fmla="*/ 3501599 h 4504899"/>
              <a:gd name="connsiteX4" fmla="*/ 7163377 w 7167829"/>
              <a:gd name="connsiteY4" fmla="*/ 4458750 h 4504899"/>
              <a:gd name="connsiteX5" fmla="*/ 7167829 w 7167829"/>
              <a:gd name="connsiteY5" fmla="*/ 4504899 h 4504899"/>
              <a:gd name="connsiteX6" fmla="*/ 0 w 7167829"/>
              <a:gd name="connsiteY6" fmla="*/ 4504899 h 4504899"/>
              <a:gd name="connsiteX7" fmla="*/ 0 w 7167829"/>
              <a:gd name="connsiteY7" fmla="*/ 1902 h 4504899"/>
              <a:gd name="connsiteX8" fmla="*/ 1177 w 7167829"/>
              <a:gd name="connsiteY8" fmla="*/ 1757 h 4504899"/>
              <a:gd name="connsiteX9" fmla="*/ 82743 w 7167829"/>
              <a:gd name="connsiteY9" fmla="*/ 504 h 450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67829" h="4504899">
                <a:moveTo>
                  <a:pt x="82743" y="504"/>
                </a:moveTo>
                <a:cubicBezTo>
                  <a:pt x="331541" y="9174"/>
                  <a:pt x="612180" y="129352"/>
                  <a:pt x="788343" y="351999"/>
                </a:cubicBezTo>
                <a:cubicBezTo>
                  <a:pt x="1101521" y="747816"/>
                  <a:pt x="578990" y="2036866"/>
                  <a:pt x="1503205" y="2561799"/>
                </a:cubicBezTo>
                <a:cubicBezTo>
                  <a:pt x="2427419" y="3086732"/>
                  <a:pt x="5388989" y="3110016"/>
                  <a:pt x="6333627" y="3501599"/>
                </a:cubicBezTo>
                <a:cubicBezTo>
                  <a:pt x="6924026" y="3746339"/>
                  <a:pt x="7110853" y="4138253"/>
                  <a:pt x="7163377" y="4458750"/>
                </a:cubicBezTo>
                <a:lnTo>
                  <a:pt x="7167829" y="4504899"/>
                </a:lnTo>
                <a:lnTo>
                  <a:pt x="0" y="4504899"/>
                </a:lnTo>
                <a:lnTo>
                  <a:pt x="0" y="1902"/>
                </a:lnTo>
                <a:lnTo>
                  <a:pt x="1177" y="1757"/>
                </a:lnTo>
                <a:cubicBezTo>
                  <a:pt x="27848" y="-46"/>
                  <a:pt x="55099" y="-459"/>
                  <a:pt x="82743" y="504"/>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grpSp>
        <p:nvGrpSpPr>
          <p:cNvPr id="185" name="Group 184">
            <a:extLst>
              <a:ext uri="{FF2B5EF4-FFF2-40B4-BE49-F238E27FC236}">
                <a16:creationId xmlns:a16="http://schemas.microsoft.com/office/drawing/2014/main" id="{8ED9B3ED-7120-4603-8CCD-E00D81660B0D}"/>
              </a:ext>
            </a:extLst>
          </p:cNvPr>
          <p:cNvGrpSpPr/>
          <p:nvPr/>
        </p:nvGrpSpPr>
        <p:grpSpPr>
          <a:xfrm>
            <a:off x="4269521" y="3938421"/>
            <a:ext cx="1165214" cy="931489"/>
            <a:chOff x="10053740" y="592613"/>
            <a:chExt cx="1072349" cy="857252"/>
          </a:xfrm>
        </p:grpSpPr>
        <p:sp>
          <p:nvSpPr>
            <p:cNvPr id="183" name="Freeform: Shape 182">
              <a:extLst>
                <a:ext uri="{FF2B5EF4-FFF2-40B4-BE49-F238E27FC236}">
                  <a16:creationId xmlns:a16="http://schemas.microsoft.com/office/drawing/2014/main" id="{9BD9D4C9-303D-41A4-A402-99D2D79FA1F4}"/>
                </a:ext>
              </a:extLst>
            </p:cNvPr>
            <p:cNvSpPr/>
            <p:nvPr/>
          </p:nvSpPr>
          <p:spPr>
            <a:xfrm>
              <a:off x="10419674" y="890707"/>
              <a:ext cx="706415" cy="559158"/>
            </a:xfrm>
            <a:custGeom>
              <a:avLst/>
              <a:gdLst>
                <a:gd name="connsiteX0" fmla="*/ 177502 w 704333"/>
                <a:gd name="connsiteY0" fmla="*/ 49126 h 580325"/>
                <a:gd name="connsiteX1" fmla="*/ 6052 w 704333"/>
                <a:gd name="connsiteY1" fmla="*/ 426316 h 580325"/>
                <a:gd name="connsiteX2" fmla="*/ 428962 w 704333"/>
                <a:gd name="connsiteY2" fmla="*/ 574906 h 580325"/>
                <a:gd name="connsiteX3" fmla="*/ 703282 w 704333"/>
                <a:gd name="connsiteY3" fmla="*/ 254866 h 580325"/>
                <a:gd name="connsiteX4" fmla="*/ 508972 w 704333"/>
                <a:gd name="connsiteY4" fmla="*/ 71986 h 580325"/>
                <a:gd name="connsiteX5" fmla="*/ 154642 w 704333"/>
                <a:gd name="connsiteY5" fmla="*/ 3406 h 580325"/>
                <a:gd name="connsiteX6" fmla="*/ 177502 w 704333"/>
                <a:gd name="connsiteY6" fmla="*/ 49126 h 580325"/>
                <a:gd name="connsiteX0" fmla="*/ 179584 w 706415"/>
                <a:gd name="connsiteY0" fmla="*/ 27959 h 559158"/>
                <a:gd name="connsiteX1" fmla="*/ 8134 w 706415"/>
                <a:gd name="connsiteY1" fmla="*/ 405149 h 559158"/>
                <a:gd name="connsiteX2" fmla="*/ 431044 w 706415"/>
                <a:gd name="connsiteY2" fmla="*/ 553739 h 559158"/>
                <a:gd name="connsiteX3" fmla="*/ 705364 w 706415"/>
                <a:gd name="connsiteY3" fmla="*/ 233699 h 559158"/>
                <a:gd name="connsiteX4" fmla="*/ 511054 w 706415"/>
                <a:gd name="connsiteY4" fmla="*/ 50819 h 559158"/>
                <a:gd name="connsiteX5" fmla="*/ 179584 w 706415"/>
                <a:gd name="connsiteY5" fmla="*/ 27959 h 55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415" h="559158">
                  <a:moveTo>
                    <a:pt x="179584" y="27959"/>
                  </a:moveTo>
                  <a:cubicBezTo>
                    <a:pt x="95764" y="87014"/>
                    <a:pt x="-33776" y="317519"/>
                    <a:pt x="8134" y="405149"/>
                  </a:cubicBezTo>
                  <a:cubicBezTo>
                    <a:pt x="50044" y="492779"/>
                    <a:pt x="314839" y="582314"/>
                    <a:pt x="431044" y="553739"/>
                  </a:cubicBezTo>
                  <a:cubicBezTo>
                    <a:pt x="547249" y="525164"/>
                    <a:pt x="692029" y="317519"/>
                    <a:pt x="705364" y="233699"/>
                  </a:cubicBezTo>
                  <a:cubicBezTo>
                    <a:pt x="718699" y="149879"/>
                    <a:pt x="602494" y="92729"/>
                    <a:pt x="511054" y="50819"/>
                  </a:cubicBezTo>
                  <a:cubicBezTo>
                    <a:pt x="423424" y="16529"/>
                    <a:pt x="263404" y="-31096"/>
                    <a:pt x="179584" y="27959"/>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sp>
          <p:nvSpPr>
            <p:cNvPr id="184" name="Freeform: Shape 183">
              <a:extLst>
                <a:ext uri="{FF2B5EF4-FFF2-40B4-BE49-F238E27FC236}">
                  <a16:creationId xmlns:a16="http://schemas.microsoft.com/office/drawing/2014/main" id="{FF35A2C7-7F7E-49E8-91F3-9D5BBBDCA451}"/>
                </a:ext>
              </a:extLst>
            </p:cNvPr>
            <p:cNvSpPr/>
            <p:nvPr/>
          </p:nvSpPr>
          <p:spPr>
            <a:xfrm>
              <a:off x="10053740" y="592613"/>
              <a:ext cx="289173" cy="267730"/>
            </a:xfrm>
            <a:custGeom>
              <a:avLst/>
              <a:gdLst>
                <a:gd name="connsiteX0" fmla="*/ 31917 w 289173"/>
                <a:gd name="connsiteY0" fmla="*/ 21108 h 267730"/>
                <a:gd name="connsiteX1" fmla="*/ 22392 w 289173"/>
                <a:gd name="connsiteY1" fmla="*/ 259233 h 267730"/>
                <a:gd name="connsiteX2" fmla="*/ 284330 w 289173"/>
                <a:gd name="connsiteY2" fmla="*/ 197321 h 267730"/>
                <a:gd name="connsiteX3" fmla="*/ 179555 w 289173"/>
                <a:gd name="connsiteY3" fmla="*/ 30633 h 267730"/>
                <a:gd name="connsiteX4" fmla="*/ 31917 w 289173"/>
                <a:gd name="connsiteY4" fmla="*/ 21108 h 267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173" h="267730">
                  <a:moveTo>
                    <a:pt x="31917" y="21108"/>
                  </a:moveTo>
                  <a:cubicBezTo>
                    <a:pt x="5723" y="59208"/>
                    <a:pt x="-19677" y="229864"/>
                    <a:pt x="22392" y="259233"/>
                  </a:cubicBezTo>
                  <a:cubicBezTo>
                    <a:pt x="64461" y="288602"/>
                    <a:pt x="258136" y="235421"/>
                    <a:pt x="284330" y="197321"/>
                  </a:cubicBezTo>
                  <a:cubicBezTo>
                    <a:pt x="310524" y="159221"/>
                    <a:pt x="224005" y="58414"/>
                    <a:pt x="179555" y="30633"/>
                  </a:cubicBezTo>
                  <a:cubicBezTo>
                    <a:pt x="135105" y="2852"/>
                    <a:pt x="58111" y="-16992"/>
                    <a:pt x="31917" y="21108"/>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US">
                <a:latin typeface="Calibri" panose="020F0502020204030204" pitchFamily="34" charset="0"/>
              </a:endParaRPr>
            </a:p>
          </p:txBody>
        </p:sp>
      </p:grpSp>
    </p:spTree>
    <p:extLst>
      <p:ext uri="{BB962C8B-B14F-4D97-AF65-F5344CB8AC3E}">
        <p14:creationId xmlns:p14="http://schemas.microsoft.com/office/powerpoint/2010/main" val="320637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5A2DCA1-6A7D-46A7-A89B-769FC3023D0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6" name="Object 5" hidden="1">
                        <a:extLst>
                          <a:ext uri="{FF2B5EF4-FFF2-40B4-BE49-F238E27FC236}">
                            <a16:creationId xmlns:a16="http://schemas.microsoft.com/office/drawing/2014/main" id="{E5A2DCA1-6A7D-46A7-A89B-769FC3023D0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6" name="TextBox 125">
            <a:extLst>
              <a:ext uri="{FF2B5EF4-FFF2-40B4-BE49-F238E27FC236}">
                <a16:creationId xmlns:a16="http://schemas.microsoft.com/office/drawing/2014/main" id="{3AEF0D66-648A-4DFD-927D-9284DF5BC822}"/>
              </a:ext>
            </a:extLst>
          </p:cNvPr>
          <p:cNvSpPr txBox="1"/>
          <p:nvPr/>
        </p:nvSpPr>
        <p:spPr>
          <a:xfrm>
            <a:off x="2467451" y="2045001"/>
            <a:ext cx="2262251" cy="4812998"/>
          </a:xfrm>
          <a:custGeom>
            <a:avLst/>
            <a:gdLst>
              <a:gd name="connsiteX0" fmla="*/ 1085345 w 2984457"/>
              <a:gd name="connsiteY0" fmla="*/ 598 h 4995502"/>
              <a:gd name="connsiteX1" fmla="*/ 2722363 w 2984457"/>
              <a:gd name="connsiteY1" fmla="*/ 990627 h 4995502"/>
              <a:gd name="connsiteX2" fmla="*/ 2355571 w 2984457"/>
              <a:gd name="connsiteY2" fmla="*/ 3330998 h 4995502"/>
              <a:gd name="connsiteX3" fmla="*/ 2970579 w 2984457"/>
              <a:gd name="connsiteY3" fmla="*/ 4901878 h 4995502"/>
              <a:gd name="connsiteX4" fmla="*/ 2946894 w 2984457"/>
              <a:gd name="connsiteY4" fmla="*/ 4995502 h 4995502"/>
              <a:gd name="connsiteX5" fmla="*/ 0 w 2984457"/>
              <a:gd name="connsiteY5" fmla="*/ 4995502 h 4995502"/>
              <a:gd name="connsiteX6" fmla="*/ 0 w 2984457"/>
              <a:gd name="connsiteY6" fmla="*/ 12497 h 4995502"/>
              <a:gd name="connsiteX7" fmla="*/ 85017 w 2984457"/>
              <a:gd name="connsiteY7" fmla="*/ 34489 h 4995502"/>
              <a:gd name="connsiteX8" fmla="*/ 377167 w 2984457"/>
              <a:gd name="connsiteY8" fmla="*/ 46323 h 4995502"/>
              <a:gd name="connsiteX9" fmla="*/ 1085345 w 2984457"/>
              <a:gd name="connsiteY9" fmla="*/ 598 h 4995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84457" h="4995502">
                <a:moveTo>
                  <a:pt x="1085345" y="598"/>
                </a:moveTo>
                <a:cubicBezTo>
                  <a:pt x="1712384" y="11961"/>
                  <a:pt x="2476903" y="190804"/>
                  <a:pt x="2722363" y="990627"/>
                </a:cubicBezTo>
                <a:cubicBezTo>
                  <a:pt x="3116952" y="2529811"/>
                  <a:pt x="1884934" y="2208758"/>
                  <a:pt x="2355571" y="3330998"/>
                </a:cubicBezTo>
                <a:cubicBezTo>
                  <a:pt x="2596549" y="3864939"/>
                  <a:pt x="3071549" y="4329900"/>
                  <a:pt x="2970579" y="4901878"/>
                </a:cubicBezTo>
                <a:lnTo>
                  <a:pt x="2946894" y="4995502"/>
                </a:lnTo>
                <a:lnTo>
                  <a:pt x="0" y="4995502"/>
                </a:lnTo>
                <a:lnTo>
                  <a:pt x="0" y="12497"/>
                </a:lnTo>
                <a:lnTo>
                  <a:pt x="85017" y="34489"/>
                </a:lnTo>
                <a:cubicBezTo>
                  <a:pt x="180177" y="54144"/>
                  <a:pt x="277535" y="59134"/>
                  <a:pt x="377167" y="46323"/>
                </a:cubicBezTo>
                <a:cubicBezTo>
                  <a:pt x="543716" y="24871"/>
                  <a:pt x="800328" y="-4567"/>
                  <a:pt x="1085345" y="598"/>
                </a:cubicBezTo>
                <a:close/>
              </a:path>
            </a:pathLst>
          </a:custGeom>
          <a:gradFill flip="none" rotWithShape="1">
            <a:gsLst>
              <a:gs pos="0">
                <a:srgbClr val="51A7C2">
                  <a:alpha val="25000"/>
                </a:srgbClr>
              </a:gs>
              <a:gs pos="76000">
                <a:srgbClr val="B5F6DA">
                  <a:alpha val="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sym typeface="Calibri" panose="020F0502020204030204" pitchFamily="34" charset="0"/>
            </a:endParaRPr>
          </a:p>
        </p:txBody>
      </p:sp>
      <p:sp>
        <p:nvSpPr>
          <p:cNvPr id="115" name="Graphic 113">
            <a:extLst>
              <a:ext uri="{FF2B5EF4-FFF2-40B4-BE49-F238E27FC236}">
                <a16:creationId xmlns:a16="http://schemas.microsoft.com/office/drawing/2014/main" id="{ED0F79AF-D719-4434-B8B8-C6BAD906CCE4}"/>
              </a:ext>
            </a:extLst>
          </p:cNvPr>
          <p:cNvSpPr/>
          <p:nvPr/>
        </p:nvSpPr>
        <p:spPr>
          <a:xfrm rot="16200000" flipH="1" flipV="1">
            <a:off x="-518918" y="1875025"/>
            <a:ext cx="5506067" cy="4459883"/>
          </a:xfrm>
          <a:custGeom>
            <a:avLst/>
            <a:gdLst>
              <a:gd name="connsiteX0" fmla="*/ 176625 w 6624627"/>
              <a:gd name="connsiteY0" fmla="*/ 4054192 h 4054192"/>
              <a:gd name="connsiteX1" fmla="*/ 329169 w 6624627"/>
              <a:gd name="connsiteY1" fmla="*/ 3152662 h 4054192"/>
              <a:gd name="connsiteX2" fmla="*/ 1355785 w 6624627"/>
              <a:gd name="connsiteY2" fmla="*/ 2000960 h 4054192"/>
              <a:gd name="connsiteX3" fmla="*/ 2650877 w 6624627"/>
              <a:gd name="connsiteY3" fmla="*/ 4169 h 4054192"/>
              <a:gd name="connsiteX4" fmla="*/ 4725464 w 6624627"/>
              <a:gd name="connsiteY4" fmla="*/ 779089 h 4054192"/>
              <a:gd name="connsiteX5" fmla="*/ 6624628 w 6624627"/>
              <a:gd name="connsiteY5" fmla="*/ 737902 h 4054192"/>
              <a:gd name="connsiteX6" fmla="*/ 6624628 w 6624627"/>
              <a:gd name="connsiteY6" fmla="*/ 4054192 h 4054192"/>
              <a:gd name="connsiteX7" fmla="*/ 176625 w 6624627"/>
              <a:gd name="connsiteY7" fmla="*/ 4054192 h 405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4627" h="4054192">
                <a:moveTo>
                  <a:pt x="176625" y="4054192"/>
                </a:moveTo>
                <a:cubicBezTo>
                  <a:pt x="176625" y="4054192"/>
                  <a:pt x="-308462" y="3605715"/>
                  <a:pt x="329169" y="3152662"/>
                </a:cubicBezTo>
                <a:cubicBezTo>
                  <a:pt x="834087" y="2856728"/>
                  <a:pt x="1320700" y="2505879"/>
                  <a:pt x="1355785" y="2000960"/>
                </a:cubicBezTo>
                <a:cubicBezTo>
                  <a:pt x="1390869" y="1494517"/>
                  <a:pt x="1520531" y="118577"/>
                  <a:pt x="2650877" y="4169"/>
                </a:cubicBezTo>
                <a:cubicBezTo>
                  <a:pt x="4132071" y="-75153"/>
                  <a:pt x="3611899" y="1006379"/>
                  <a:pt x="4725464" y="779089"/>
                </a:cubicBezTo>
                <a:cubicBezTo>
                  <a:pt x="5381400" y="626546"/>
                  <a:pt x="6006828" y="126204"/>
                  <a:pt x="6624628" y="737902"/>
                </a:cubicBezTo>
                <a:lnTo>
                  <a:pt x="6624628" y="4054192"/>
                </a:lnTo>
                <a:lnTo>
                  <a:pt x="176625" y="4054192"/>
                </a:lnTo>
                <a:close/>
              </a:path>
            </a:pathLst>
          </a:custGeom>
          <a:gradFill flip="none" rotWithShape="1">
            <a:gsLst>
              <a:gs pos="10000">
                <a:srgbClr val="51A7C2"/>
              </a:gs>
              <a:gs pos="100000">
                <a:srgbClr val="B5F6D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solidFill>
                <a:schemeClr val="lt1"/>
              </a:solidFill>
              <a:latin typeface="Calibri" panose="020F0502020204030204" pitchFamily="34" charset="0"/>
            </a:endParaRPr>
          </a:p>
        </p:txBody>
      </p:sp>
      <p:sp>
        <p:nvSpPr>
          <p:cNvPr id="103" name="TextBox 102">
            <a:extLst>
              <a:ext uri="{FF2B5EF4-FFF2-40B4-BE49-F238E27FC236}">
                <a16:creationId xmlns:a16="http://schemas.microsoft.com/office/drawing/2014/main" id="{63306E81-2534-46C9-B0C9-8AEE8F3E7140}"/>
              </a:ext>
            </a:extLst>
          </p:cNvPr>
          <p:cNvSpPr txBox="1"/>
          <p:nvPr/>
        </p:nvSpPr>
        <p:spPr>
          <a:xfrm rot="10800000" flipV="1">
            <a:off x="8350041" y="0"/>
            <a:ext cx="3841959" cy="2809875"/>
          </a:xfrm>
          <a:custGeom>
            <a:avLst/>
            <a:gdLst>
              <a:gd name="connsiteX0" fmla="*/ 0 w 6674304"/>
              <a:gd name="connsiteY0" fmla="*/ 0 h 5966838"/>
              <a:gd name="connsiteX1" fmla="*/ 6674304 w 6674304"/>
              <a:gd name="connsiteY1" fmla="*/ 0 h 5966838"/>
              <a:gd name="connsiteX2" fmla="*/ 6672463 w 6674304"/>
              <a:gd name="connsiteY2" fmla="*/ 3528 h 5966838"/>
              <a:gd name="connsiteX3" fmla="*/ 6142663 w 6674304"/>
              <a:gd name="connsiteY3" fmla="*/ 1686835 h 5966838"/>
              <a:gd name="connsiteX4" fmla="*/ 4132917 w 6674304"/>
              <a:gd name="connsiteY4" fmla="*/ 2753737 h 5966838"/>
              <a:gd name="connsiteX5" fmla="*/ 3289320 w 6674304"/>
              <a:gd name="connsiteY5" fmla="*/ 4862728 h 5966838"/>
              <a:gd name="connsiteX6" fmla="*/ 1763402 w 6674304"/>
              <a:gd name="connsiteY6" fmla="*/ 5954443 h 5966838"/>
              <a:gd name="connsiteX7" fmla="*/ 63803 w 6674304"/>
              <a:gd name="connsiteY7" fmla="*/ 5470616 h 5966838"/>
              <a:gd name="connsiteX8" fmla="*/ 0 w 6674304"/>
              <a:gd name="connsiteY8" fmla="*/ 5467195 h 5966838"/>
              <a:gd name="connsiteX0" fmla="*/ 0 w 6674304"/>
              <a:gd name="connsiteY0" fmla="*/ 0 h 5966838"/>
              <a:gd name="connsiteX1" fmla="*/ 6674304 w 6674304"/>
              <a:gd name="connsiteY1" fmla="*/ 0 h 5966838"/>
              <a:gd name="connsiteX2" fmla="*/ 6672463 w 6674304"/>
              <a:gd name="connsiteY2" fmla="*/ 3528 h 5966838"/>
              <a:gd name="connsiteX3" fmla="*/ 6142663 w 6674304"/>
              <a:gd name="connsiteY3" fmla="*/ 1686835 h 5966838"/>
              <a:gd name="connsiteX4" fmla="*/ 4132917 w 6674304"/>
              <a:gd name="connsiteY4" fmla="*/ 2753737 h 5966838"/>
              <a:gd name="connsiteX5" fmla="*/ 3289320 w 6674304"/>
              <a:gd name="connsiteY5" fmla="*/ 4862728 h 5966838"/>
              <a:gd name="connsiteX6" fmla="*/ 1763402 w 6674304"/>
              <a:gd name="connsiteY6" fmla="*/ 5954443 h 5966838"/>
              <a:gd name="connsiteX7" fmla="*/ 63803 w 6674304"/>
              <a:gd name="connsiteY7" fmla="*/ 5470616 h 5966838"/>
              <a:gd name="connsiteX8" fmla="*/ 0 w 6674304"/>
              <a:gd name="connsiteY8" fmla="*/ 5467195 h 5966838"/>
              <a:gd name="connsiteX9" fmla="*/ 0 w 6674304"/>
              <a:gd name="connsiteY9" fmla="*/ 0 h 5966838"/>
              <a:gd name="connsiteX0" fmla="*/ 0 w 6674304"/>
              <a:gd name="connsiteY0" fmla="*/ 0 h 5966838"/>
              <a:gd name="connsiteX1" fmla="*/ 6674304 w 6674304"/>
              <a:gd name="connsiteY1" fmla="*/ 0 h 5966838"/>
              <a:gd name="connsiteX2" fmla="*/ 6672463 w 6674304"/>
              <a:gd name="connsiteY2" fmla="*/ 3528 h 5966838"/>
              <a:gd name="connsiteX3" fmla="*/ 6142663 w 6674304"/>
              <a:gd name="connsiteY3" fmla="*/ 1686835 h 5966838"/>
              <a:gd name="connsiteX4" fmla="*/ 4132917 w 6674304"/>
              <a:gd name="connsiteY4" fmla="*/ 2753737 h 5966838"/>
              <a:gd name="connsiteX5" fmla="*/ 3289320 w 6674304"/>
              <a:gd name="connsiteY5" fmla="*/ 4862728 h 5966838"/>
              <a:gd name="connsiteX6" fmla="*/ 1763402 w 6674304"/>
              <a:gd name="connsiteY6" fmla="*/ 5954443 h 5966838"/>
              <a:gd name="connsiteX7" fmla="*/ 63803 w 6674304"/>
              <a:gd name="connsiteY7" fmla="*/ 5470616 h 5966838"/>
              <a:gd name="connsiteX8" fmla="*/ 0 w 6674304"/>
              <a:gd name="connsiteY8" fmla="*/ 5467195 h 5966838"/>
              <a:gd name="connsiteX9" fmla="*/ 0 w 6674304"/>
              <a:gd name="connsiteY9" fmla="*/ 0 h 5966838"/>
              <a:gd name="connsiteX0" fmla="*/ 0 w 6674304"/>
              <a:gd name="connsiteY0" fmla="*/ 0 h 5954452"/>
              <a:gd name="connsiteX1" fmla="*/ 6674304 w 6674304"/>
              <a:gd name="connsiteY1" fmla="*/ 0 h 5954452"/>
              <a:gd name="connsiteX2" fmla="*/ 6672463 w 6674304"/>
              <a:gd name="connsiteY2" fmla="*/ 3528 h 5954452"/>
              <a:gd name="connsiteX3" fmla="*/ 6142663 w 6674304"/>
              <a:gd name="connsiteY3" fmla="*/ 1686835 h 5954452"/>
              <a:gd name="connsiteX4" fmla="*/ 4132917 w 6674304"/>
              <a:gd name="connsiteY4" fmla="*/ 2753737 h 5954452"/>
              <a:gd name="connsiteX5" fmla="*/ 3289320 w 6674304"/>
              <a:gd name="connsiteY5" fmla="*/ 4862728 h 5954452"/>
              <a:gd name="connsiteX6" fmla="*/ 1763402 w 6674304"/>
              <a:gd name="connsiteY6" fmla="*/ 5954443 h 5954452"/>
              <a:gd name="connsiteX7" fmla="*/ 63803 w 6674304"/>
              <a:gd name="connsiteY7" fmla="*/ 5470616 h 5954452"/>
              <a:gd name="connsiteX8" fmla="*/ 0 w 6674304"/>
              <a:gd name="connsiteY8" fmla="*/ 5467195 h 5954452"/>
              <a:gd name="connsiteX9" fmla="*/ 0 w 6674304"/>
              <a:gd name="connsiteY9" fmla="*/ 0 h 5954452"/>
              <a:gd name="connsiteX0" fmla="*/ 0 w 6674304"/>
              <a:gd name="connsiteY0" fmla="*/ 0 h 5954443"/>
              <a:gd name="connsiteX1" fmla="*/ 6674304 w 6674304"/>
              <a:gd name="connsiteY1" fmla="*/ 0 h 5954443"/>
              <a:gd name="connsiteX2" fmla="*/ 6672463 w 6674304"/>
              <a:gd name="connsiteY2" fmla="*/ 3528 h 5954443"/>
              <a:gd name="connsiteX3" fmla="*/ 6142663 w 6674304"/>
              <a:gd name="connsiteY3" fmla="*/ 1686835 h 5954443"/>
              <a:gd name="connsiteX4" fmla="*/ 4132917 w 6674304"/>
              <a:gd name="connsiteY4" fmla="*/ 2753737 h 5954443"/>
              <a:gd name="connsiteX5" fmla="*/ 3289320 w 6674304"/>
              <a:gd name="connsiteY5" fmla="*/ 4862728 h 5954443"/>
              <a:gd name="connsiteX6" fmla="*/ 1763402 w 6674304"/>
              <a:gd name="connsiteY6" fmla="*/ 5954443 h 5954443"/>
              <a:gd name="connsiteX7" fmla="*/ 63803 w 6674304"/>
              <a:gd name="connsiteY7" fmla="*/ 5470616 h 5954443"/>
              <a:gd name="connsiteX8" fmla="*/ 0 w 6674304"/>
              <a:gd name="connsiteY8" fmla="*/ 5467195 h 5954443"/>
              <a:gd name="connsiteX9" fmla="*/ 0 w 6674304"/>
              <a:gd name="connsiteY9" fmla="*/ 0 h 5954443"/>
              <a:gd name="connsiteX0" fmla="*/ 0 w 6674304"/>
              <a:gd name="connsiteY0" fmla="*/ 0 h 5954443"/>
              <a:gd name="connsiteX1" fmla="*/ 6674304 w 6674304"/>
              <a:gd name="connsiteY1" fmla="*/ 0 h 5954443"/>
              <a:gd name="connsiteX2" fmla="*/ 6672463 w 6674304"/>
              <a:gd name="connsiteY2" fmla="*/ 3528 h 5954443"/>
              <a:gd name="connsiteX3" fmla="*/ 6142663 w 6674304"/>
              <a:gd name="connsiteY3" fmla="*/ 1686835 h 5954443"/>
              <a:gd name="connsiteX4" fmla="*/ 4132917 w 6674304"/>
              <a:gd name="connsiteY4" fmla="*/ 2753737 h 5954443"/>
              <a:gd name="connsiteX5" fmla="*/ 3289320 w 6674304"/>
              <a:gd name="connsiteY5" fmla="*/ 4862728 h 5954443"/>
              <a:gd name="connsiteX6" fmla="*/ 1763402 w 6674304"/>
              <a:gd name="connsiteY6" fmla="*/ 5954443 h 5954443"/>
              <a:gd name="connsiteX7" fmla="*/ 63803 w 6674304"/>
              <a:gd name="connsiteY7" fmla="*/ 5470616 h 5954443"/>
              <a:gd name="connsiteX8" fmla="*/ 0 w 6674304"/>
              <a:gd name="connsiteY8" fmla="*/ 5467195 h 5954443"/>
              <a:gd name="connsiteX9" fmla="*/ 0 w 6674304"/>
              <a:gd name="connsiteY9" fmla="*/ 0 h 5954443"/>
              <a:gd name="connsiteX0" fmla="*/ 0 w 6674304"/>
              <a:gd name="connsiteY0" fmla="*/ 0 h 5954443"/>
              <a:gd name="connsiteX1" fmla="*/ 6674304 w 6674304"/>
              <a:gd name="connsiteY1" fmla="*/ 0 h 5954443"/>
              <a:gd name="connsiteX2" fmla="*/ 6672463 w 6674304"/>
              <a:gd name="connsiteY2" fmla="*/ 3528 h 5954443"/>
              <a:gd name="connsiteX3" fmla="*/ 6142663 w 6674304"/>
              <a:gd name="connsiteY3" fmla="*/ 1686835 h 5954443"/>
              <a:gd name="connsiteX4" fmla="*/ 4132917 w 6674304"/>
              <a:gd name="connsiteY4" fmla="*/ 2753737 h 5954443"/>
              <a:gd name="connsiteX5" fmla="*/ 3323857 w 6674304"/>
              <a:gd name="connsiteY5" fmla="*/ 4880718 h 5954443"/>
              <a:gd name="connsiteX6" fmla="*/ 1763402 w 6674304"/>
              <a:gd name="connsiteY6" fmla="*/ 5954443 h 5954443"/>
              <a:gd name="connsiteX7" fmla="*/ 63803 w 6674304"/>
              <a:gd name="connsiteY7" fmla="*/ 5470616 h 5954443"/>
              <a:gd name="connsiteX8" fmla="*/ 0 w 6674304"/>
              <a:gd name="connsiteY8" fmla="*/ 5467195 h 5954443"/>
              <a:gd name="connsiteX9" fmla="*/ 0 w 6674304"/>
              <a:gd name="connsiteY9" fmla="*/ 0 h 5954443"/>
              <a:gd name="connsiteX0" fmla="*/ 0 w 6674304"/>
              <a:gd name="connsiteY0" fmla="*/ 0 h 5957613"/>
              <a:gd name="connsiteX1" fmla="*/ 6674304 w 6674304"/>
              <a:gd name="connsiteY1" fmla="*/ 0 h 5957613"/>
              <a:gd name="connsiteX2" fmla="*/ 6672463 w 6674304"/>
              <a:gd name="connsiteY2" fmla="*/ 3528 h 5957613"/>
              <a:gd name="connsiteX3" fmla="*/ 6142663 w 6674304"/>
              <a:gd name="connsiteY3" fmla="*/ 1686835 h 5957613"/>
              <a:gd name="connsiteX4" fmla="*/ 4132917 w 6674304"/>
              <a:gd name="connsiteY4" fmla="*/ 2753737 h 5957613"/>
              <a:gd name="connsiteX5" fmla="*/ 3323857 w 6674304"/>
              <a:gd name="connsiteY5" fmla="*/ 4880718 h 5957613"/>
              <a:gd name="connsiteX6" fmla="*/ 1763402 w 6674304"/>
              <a:gd name="connsiteY6" fmla="*/ 5954443 h 5957613"/>
              <a:gd name="connsiteX7" fmla="*/ 63803 w 6674304"/>
              <a:gd name="connsiteY7" fmla="*/ 5470616 h 5957613"/>
              <a:gd name="connsiteX8" fmla="*/ 0 w 6674304"/>
              <a:gd name="connsiteY8" fmla="*/ 5467195 h 5957613"/>
              <a:gd name="connsiteX9" fmla="*/ 0 w 6674304"/>
              <a:gd name="connsiteY9" fmla="*/ 0 h 595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4304" h="5957613">
                <a:moveTo>
                  <a:pt x="0" y="0"/>
                </a:moveTo>
                <a:lnTo>
                  <a:pt x="6674304" y="0"/>
                </a:lnTo>
                <a:lnTo>
                  <a:pt x="6672463" y="3528"/>
                </a:lnTo>
                <a:cubicBezTo>
                  <a:pt x="6485641" y="423111"/>
                  <a:pt x="6718539" y="1011007"/>
                  <a:pt x="6142663" y="1686835"/>
                </a:cubicBezTo>
                <a:cubicBezTo>
                  <a:pt x="5728792" y="2172540"/>
                  <a:pt x="4602718" y="2221423"/>
                  <a:pt x="4132917" y="2753737"/>
                </a:cubicBezTo>
                <a:cubicBezTo>
                  <a:pt x="3663116" y="3286051"/>
                  <a:pt x="3658337" y="4266313"/>
                  <a:pt x="3323857" y="4880718"/>
                </a:cubicBezTo>
                <a:cubicBezTo>
                  <a:pt x="2989377" y="5495123"/>
                  <a:pt x="2577285" y="5862125"/>
                  <a:pt x="1763402" y="5954443"/>
                </a:cubicBezTo>
                <a:cubicBezTo>
                  <a:pt x="1230133" y="6001788"/>
                  <a:pt x="551766" y="5503698"/>
                  <a:pt x="63803" y="5470616"/>
                </a:cubicBezTo>
                <a:lnTo>
                  <a:pt x="0" y="5467195"/>
                </a:lnTo>
                <a:lnTo>
                  <a:pt x="0" y="0"/>
                </a:lnTo>
                <a:close/>
              </a:path>
            </a:pathLst>
          </a:custGeom>
          <a:gradFill>
            <a:gsLst>
              <a:gs pos="10000">
                <a:schemeClr val="bg1">
                  <a:lumMod val="85000"/>
                  <a:alpha val="10000"/>
                </a:schemeClr>
              </a:gs>
              <a:gs pos="100000">
                <a:schemeClr val="bg1">
                  <a:lumMod val="95000"/>
                  <a:alpha val="5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0" lvl="1" indent="0" algn="ctr">
              <a:lnSpc>
                <a:spcPct val="90000"/>
              </a:lnSpc>
              <a:spcBef>
                <a:spcPts val="1000"/>
              </a:spcBef>
              <a:buSzPct val="100000"/>
              <a:buFont typeface="Arial" panose="020B0604020202020204" pitchFamily="34" charset="0"/>
              <a:buNone/>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sym typeface="Calibri" panose="020F0502020204030204" pitchFamily="34" charset="0"/>
            </a:endParaRPr>
          </a:p>
        </p:txBody>
      </p:sp>
      <p:sp>
        <p:nvSpPr>
          <p:cNvPr id="11" name="TextBox 10">
            <a:extLst>
              <a:ext uri="{FF2B5EF4-FFF2-40B4-BE49-F238E27FC236}">
                <a16:creationId xmlns:a16="http://schemas.microsoft.com/office/drawing/2014/main" id="{A2520F80-9B1F-46A8-833A-DA2DD88868B7}"/>
              </a:ext>
            </a:extLst>
          </p:cNvPr>
          <p:cNvSpPr txBox="1"/>
          <p:nvPr/>
        </p:nvSpPr>
        <p:spPr>
          <a:xfrm>
            <a:off x="701743" y="731853"/>
            <a:ext cx="3334246" cy="553998"/>
          </a:xfrm>
          <a:prstGeom prst="rect">
            <a:avLst/>
          </a:prstGeom>
          <a:noFill/>
        </p:spPr>
        <p:txBody>
          <a:bodyPr wrap="none" lIns="0" tIns="0" rIns="0" bIns="0" rtlCol="0" anchor="ctr">
            <a:spAutoFit/>
          </a:bodyPr>
          <a:lstStyle>
            <a:defPPr>
              <a:defRPr lang="en-US"/>
            </a:defPPr>
            <a:lvl1pPr>
              <a:defRPr sz="3200" b="1">
                <a:latin typeface="Segoe UI Black" panose="020B0A02040204020203" pitchFamily="34" charset="0"/>
                <a:ea typeface="Segoe UI Black" panose="020B0A02040204020203" pitchFamily="34" charset="0"/>
                <a:cs typeface="Segoe UI" panose="020B0502040204020203" pitchFamily="34" charset="0"/>
              </a:defRPr>
            </a:lvl1pPr>
          </a:lstStyle>
          <a:p>
            <a:r>
              <a:rPr lang="en-US" sz="3600">
                <a:solidFill>
                  <a:schemeClr val="accent1">
                    <a:lumMod val="75000"/>
                  </a:schemeClr>
                </a:solidFill>
                <a:latin typeface="Arial" panose="020B0604020202020204" pitchFamily="34" charset="0"/>
                <a:cs typeface="Arial" panose="020B0604020202020204" pitchFamily="34" charset="0"/>
              </a:rPr>
              <a:t>II. CHẨN ĐOÁN</a:t>
            </a:r>
          </a:p>
        </p:txBody>
      </p:sp>
      <p:sp>
        <p:nvSpPr>
          <p:cNvPr id="96" name="TextBox 95">
            <a:extLst>
              <a:ext uri="{FF2B5EF4-FFF2-40B4-BE49-F238E27FC236}">
                <a16:creationId xmlns:a16="http://schemas.microsoft.com/office/drawing/2014/main" id="{A542D7DD-9479-48A0-BE77-833E70F275EE}"/>
              </a:ext>
            </a:extLst>
          </p:cNvPr>
          <p:cNvSpPr txBox="1"/>
          <p:nvPr/>
        </p:nvSpPr>
        <p:spPr>
          <a:xfrm>
            <a:off x="11189845" y="5971542"/>
            <a:ext cx="1002154" cy="886457"/>
          </a:xfrm>
          <a:custGeom>
            <a:avLst/>
            <a:gdLst>
              <a:gd name="connsiteX0" fmla="*/ 1432902 w 1432902"/>
              <a:gd name="connsiteY0" fmla="*/ 0 h 1267476"/>
              <a:gd name="connsiteX1" fmla="*/ 1432902 w 1432902"/>
              <a:gd name="connsiteY1" fmla="*/ 1267476 h 1267476"/>
              <a:gd name="connsiteX2" fmla="*/ 0 w 1432902"/>
              <a:gd name="connsiteY2" fmla="*/ 1267476 h 1267476"/>
              <a:gd name="connsiteX3" fmla="*/ 31959 w 1432902"/>
              <a:gd name="connsiteY3" fmla="*/ 1217370 h 1267476"/>
              <a:gd name="connsiteX4" fmla="*/ 1076969 w 1432902"/>
              <a:gd name="connsiteY4" fmla="*/ 661355 h 1267476"/>
              <a:gd name="connsiteX5" fmla="*/ 1420932 w 1432902"/>
              <a:gd name="connsiteY5" fmla="*/ 30241 h 1267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902" h="1267476">
                <a:moveTo>
                  <a:pt x="1432902" y="0"/>
                </a:moveTo>
                <a:lnTo>
                  <a:pt x="1432902" y="1267476"/>
                </a:lnTo>
                <a:lnTo>
                  <a:pt x="0" y="1267476"/>
                </a:lnTo>
                <a:lnTo>
                  <a:pt x="31959" y="1217370"/>
                </a:lnTo>
                <a:cubicBezTo>
                  <a:pt x="318740" y="823323"/>
                  <a:pt x="833290" y="872666"/>
                  <a:pt x="1076969" y="661355"/>
                </a:cubicBezTo>
                <a:cubicBezTo>
                  <a:pt x="1235401" y="523969"/>
                  <a:pt x="1325734" y="278922"/>
                  <a:pt x="1420932" y="30241"/>
                </a:cubicBezTo>
                <a:close/>
              </a:path>
            </a:pathLst>
          </a:custGeom>
          <a:gradFill>
            <a:gsLst>
              <a:gs pos="10000">
                <a:schemeClr val="bg1">
                  <a:lumMod val="85000"/>
                  <a:alpha val="10000"/>
                </a:schemeClr>
              </a:gs>
              <a:gs pos="100000">
                <a:schemeClr val="bg1">
                  <a:lumMod val="95000"/>
                  <a:alpha val="5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0" lvl="1" indent="0" algn="ctr">
              <a:lnSpc>
                <a:spcPct val="90000"/>
              </a:lnSpc>
              <a:spcBef>
                <a:spcPts val="1000"/>
              </a:spcBef>
              <a:buSzPct val="100000"/>
              <a:buFont typeface="Arial" panose="020B0604020202020204" pitchFamily="34" charset="0"/>
              <a:buNone/>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sym typeface="Calibri" panose="020F0502020204030204" pitchFamily="34" charset="0"/>
            </a:endParaRPr>
          </a:p>
        </p:txBody>
      </p:sp>
      <p:sp>
        <p:nvSpPr>
          <p:cNvPr id="117" name="TextBox 116">
            <a:extLst>
              <a:ext uri="{FF2B5EF4-FFF2-40B4-BE49-F238E27FC236}">
                <a16:creationId xmlns:a16="http://schemas.microsoft.com/office/drawing/2014/main" id="{F0F43D88-7132-4834-A0CB-DC04939A2D34}"/>
              </a:ext>
            </a:extLst>
          </p:cNvPr>
          <p:cNvSpPr txBox="1"/>
          <p:nvPr/>
        </p:nvSpPr>
        <p:spPr>
          <a:xfrm>
            <a:off x="3769569" y="2936429"/>
            <a:ext cx="278677" cy="278677"/>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ID">
              <a:sym typeface="Calibri" panose="020F0502020204030204" pitchFamily="34" charset="0"/>
            </a:endParaRPr>
          </a:p>
        </p:txBody>
      </p:sp>
      <p:sp>
        <p:nvSpPr>
          <p:cNvPr id="118" name="TextBox 117">
            <a:extLst>
              <a:ext uri="{FF2B5EF4-FFF2-40B4-BE49-F238E27FC236}">
                <a16:creationId xmlns:a16="http://schemas.microsoft.com/office/drawing/2014/main" id="{15EB6D2D-726F-488C-99B2-96F28A6A4260}"/>
              </a:ext>
            </a:extLst>
          </p:cNvPr>
          <p:cNvSpPr txBox="1"/>
          <p:nvPr/>
        </p:nvSpPr>
        <p:spPr>
          <a:xfrm>
            <a:off x="1311998" y="6086660"/>
            <a:ext cx="278677" cy="278677"/>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ID">
              <a:sym typeface="Calibri" panose="020F0502020204030204" pitchFamily="34" charset="0"/>
            </a:endParaRPr>
          </a:p>
        </p:txBody>
      </p:sp>
      <p:pic>
        <p:nvPicPr>
          <p:cNvPr id="2" name="Picture 4">
            <a:extLst>
              <a:ext uri="{FF2B5EF4-FFF2-40B4-BE49-F238E27FC236}">
                <a16:creationId xmlns:a16="http://schemas.microsoft.com/office/drawing/2014/main" id="{944EAD7B-5AFD-550C-CAE3-0A5F1EE1883F}"/>
              </a:ext>
            </a:extLst>
          </p:cNvPr>
          <p:cNvPicPr>
            <a:picLocks noChangeAspect="1"/>
          </p:cNvPicPr>
          <p:nvPr/>
        </p:nvPicPr>
        <p:blipFill>
          <a:blip r:embed="rId6"/>
          <a:stretch>
            <a:fillRect/>
          </a:stretch>
        </p:blipFill>
        <p:spPr>
          <a:xfrm>
            <a:off x="1311998" y="2501164"/>
            <a:ext cx="7761913" cy="4060843"/>
          </a:xfrm>
          <a:prstGeom prst="rect">
            <a:avLst/>
          </a:prstGeom>
        </p:spPr>
      </p:pic>
      <p:pic>
        <p:nvPicPr>
          <p:cNvPr id="3" name="Picture 36" descr="A picture containing text, clipart&#10;&#10;Description automatically generated">
            <a:extLst>
              <a:ext uri="{FF2B5EF4-FFF2-40B4-BE49-F238E27FC236}">
                <a16:creationId xmlns:a16="http://schemas.microsoft.com/office/drawing/2014/main" id="{8647AA6E-708B-A747-5D30-345ABCE1AE31}"/>
              </a:ext>
            </a:extLst>
          </p:cNvPr>
          <p:cNvPicPr>
            <a:picLocks noChangeAspect="1"/>
          </p:cNvPicPr>
          <p:nvPr/>
        </p:nvPicPr>
        <p:blipFill>
          <a:blip r:embed="rId7"/>
          <a:stretch>
            <a:fillRect/>
          </a:stretch>
        </p:blipFill>
        <p:spPr>
          <a:xfrm>
            <a:off x="9269818" y="2757906"/>
            <a:ext cx="1087121" cy="914400"/>
          </a:xfrm>
          <a:prstGeom prst="ellipse">
            <a:avLst/>
          </a:prstGeom>
          <a:noFill/>
          <a:ln w="63500">
            <a:solidFill>
              <a:srgbClr val="56ABC3"/>
            </a:solidFill>
          </a:ln>
          <a:effectLst>
            <a:outerShdw blurRad="50800" dist="38100" dir="8100000" algn="tr" rotWithShape="0">
              <a:prstClr val="black">
                <a:alpha val="40000"/>
              </a:prstClr>
            </a:outerShdw>
          </a:effectLst>
        </p:spPr>
      </p:pic>
      <p:pic>
        <p:nvPicPr>
          <p:cNvPr id="4" name="Picture 37" descr="Icon&#10;&#10;Description automatically generated">
            <a:extLst>
              <a:ext uri="{FF2B5EF4-FFF2-40B4-BE49-F238E27FC236}">
                <a16:creationId xmlns:a16="http://schemas.microsoft.com/office/drawing/2014/main" id="{680B213A-CF04-22E6-C0C7-624611E31B8E}"/>
              </a:ext>
            </a:extLst>
          </p:cNvPr>
          <p:cNvPicPr>
            <a:picLocks noChangeAspect="1"/>
          </p:cNvPicPr>
          <p:nvPr/>
        </p:nvPicPr>
        <p:blipFill>
          <a:blip r:embed="rId8"/>
          <a:stretch>
            <a:fillRect/>
          </a:stretch>
        </p:blipFill>
        <p:spPr>
          <a:xfrm>
            <a:off x="10911959" y="3160034"/>
            <a:ext cx="1049314" cy="1143752"/>
          </a:xfrm>
          <a:prstGeom prst="ellipse">
            <a:avLst/>
          </a:prstGeom>
          <a:ln w="63500">
            <a:solidFill>
              <a:srgbClr val="56ABC3"/>
            </a:solidFill>
          </a:ln>
          <a:effectLst>
            <a:outerShdw blurRad="50800" dist="38100" dir="8100000" algn="tr" rotWithShape="0">
              <a:prstClr val="black">
                <a:alpha val="40000"/>
              </a:prstClr>
            </a:outerShdw>
          </a:effectLst>
        </p:spPr>
      </p:pic>
      <p:pic>
        <p:nvPicPr>
          <p:cNvPr id="7" name="Picture 39" descr="Icon&#10;&#10;Description automatically generated">
            <a:extLst>
              <a:ext uri="{FF2B5EF4-FFF2-40B4-BE49-F238E27FC236}">
                <a16:creationId xmlns:a16="http://schemas.microsoft.com/office/drawing/2014/main" id="{9B8CA828-C0AD-A966-DC51-BD326F8B5726}"/>
              </a:ext>
            </a:extLst>
          </p:cNvPr>
          <p:cNvPicPr>
            <a:picLocks noChangeAspect="1"/>
          </p:cNvPicPr>
          <p:nvPr/>
        </p:nvPicPr>
        <p:blipFill rotWithShape="1">
          <a:blip r:embed="rId9"/>
          <a:srcRect l="9107" t="11841" r="4081" b="13390"/>
          <a:stretch/>
        </p:blipFill>
        <p:spPr>
          <a:xfrm>
            <a:off x="10686248" y="1617145"/>
            <a:ext cx="1007194" cy="991388"/>
          </a:xfrm>
          <a:prstGeom prst="ellipse">
            <a:avLst/>
          </a:prstGeom>
          <a:ln w="63500">
            <a:solidFill>
              <a:srgbClr val="56ABC3"/>
            </a:solidFill>
          </a:ln>
          <a:effectLst>
            <a:outerShdw blurRad="50800" dist="38100" dir="8100000" algn="tr" rotWithShape="0">
              <a:prstClr val="black">
                <a:alpha val="40000"/>
              </a:prstClr>
            </a:outerShdw>
          </a:effectLst>
        </p:spPr>
      </p:pic>
      <p:pic>
        <p:nvPicPr>
          <p:cNvPr id="8" name="Picture 41">
            <a:extLst>
              <a:ext uri="{FF2B5EF4-FFF2-40B4-BE49-F238E27FC236}">
                <a16:creationId xmlns:a16="http://schemas.microsoft.com/office/drawing/2014/main" id="{E0689C6A-990E-8E7D-2100-8497A254FAA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89496" y="4594340"/>
            <a:ext cx="1134886" cy="1143752"/>
          </a:xfrm>
          <a:prstGeom prst="ellipse">
            <a:avLst/>
          </a:prstGeom>
          <a:ln w="63500" cap="rnd">
            <a:solidFill>
              <a:srgbClr val="56ABC3"/>
            </a:solid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sp>
        <p:nvSpPr>
          <p:cNvPr id="12" name="TextBox 12">
            <a:extLst>
              <a:ext uri="{FF2B5EF4-FFF2-40B4-BE49-F238E27FC236}">
                <a16:creationId xmlns:a16="http://schemas.microsoft.com/office/drawing/2014/main" id="{95C9A70B-11FC-CF0A-85ED-99678F2F6FDB}"/>
              </a:ext>
            </a:extLst>
          </p:cNvPr>
          <p:cNvSpPr txBox="1"/>
          <p:nvPr/>
        </p:nvSpPr>
        <p:spPr>
          <a:xfrm>
            <a:off x="708027" y="492663"/>
            <a:ext cx="882648" cy="66082"/>
          </a:xfrm>
          <a:prstGeom prst="roundRect">
            <a:avLst>
              <a:gd name="adj" fmla="val 50000"/>
            </a:avLst>
          </a:pr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US">
              <a:sym typeface="Calibri" panose="020F0502020204030204" pitchFamily="34" charset="0"/>
            </a:endParaRPr>
          </a:p>
        </p:txBody>
      </p:sp>
      <p:sp>
        <p:nvSpPr>
          <p:cNvPr id="13" name="Hộp Văn bản 12">
            <a:extLst>
              <a:ext uri="{FF2B5EF4-FFF2-40B4-BE49-F238E27FC236}">
                <a16:creationId xmlns:a16="http://schemas.microsoft.com/office/drawing/2014/main" id="{63DA71CE-3A6B-7A5A-BE76-D90E57701A90}"/>
              </a:ext>
            </a:extLst>
          </p:cNvPr>
          <p:cNvSpPr txBox="1"/>
          <p:nvPr/>
        </p:nvSpPr>
        <p:spPr>
          <a:xfrm>
            <a:off x="1361768" y="1681952"/>
            <a:ext cx="4336667" cy="523220"/>
          </a:xfrm>
          <a:prstGeom prst="rect">
            <a:avLst/>
          </a:prstGeom>
          <a:noFill/>
        </p:spPr>
        <p:txBody>
          <a:bodyPr wrap="square" rtlCol="0">
            <a:spAutoFit/>
          </a:bodyPr>
          <a:lstStyle/>
          <a:p>
            <a:r>
              <a:rPr lang="vi-VN" sz="2800">
                <a:latin typeface="Arial" panose="020B0604020202020204" pitchFamily="34" charset="0"/>
                <a:cs typeface="Arial" panose="020B0604020202020204" pitchFamily="34" charset="0"/>
              </a:rPr>
              <a:t>Biểu hiện lâm sàng </a:t>
            </a:r>
            <a:endParaRPr lang="en-US" sz="28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9867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Đường nối Thẳng 13">
            <a:extLst>
              <a:ext uri="{FF2B5EF4-FFF2-40B4-BE49-F238E27FC236}">
                <a16:creationId xmlns:a16="http://schemas.microsoft.com/office/drawing/2014/main" id="{36EA97E5-E966-CE69-0E4F-C9FD865E4F53}"/>
              </a:ext>
            </a:extLst>
          </p:cNvPr>
          <p:cNvCxnSpPr>
            <a:cxnSpLocks/>
          </p:cNvCxnSpPr>
          <p:nvPr/>
        </p:nvCxnSpPr>
        <p:spPr>
          <a:xfrm>
            <a:off x="3443144" y="2344379"/>
            <a:ext cx="0" cy="3879669"/>
          </a:xfrm>
          <a:prstGeom prst="line">
            <a:avLst/>
          </a:prstGeom>
        </p:spPr>
        <p:style>
          <a:lnRef idx="1">
            <a:schemeClr val="accent2"/>
          </a:lnRef>
          <a:fillRef idx="0">
            <a:schemeClr val="accent2"/>
          </a:fillRef>
          <a:effectRef idx="0">
            <a:schemeClr val="accent2"/>
          </a:effectRef>
          <a:fontRef idx="minor">
            <a:schemeClr val="tx1"/>
          </a:fontRef>
        </p:style>
      </p:cxnSp>
      <p:graphicFrame>
        <p:nvGraphicFramePr>
          <p:cNvPr id="6" name="Object 5" hidden="1">
            <a:extLst>
              <a:ext uri="{FF2B5EF4-FFF2-40B4-BE49-F238E27FC236}">
                <a16:creationId xmlns:a16="http://schemas.microsoft.com/office/drawing/2014/main" id="{E5A2DCA1-6A7D-46A7-A89B-769FC3023D0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6" name="Object 5" hidden="1">
                        <a:extLst>
                          <a:ext uri="{FF2B5EF4-FFF2-40B4-BE49-F238E27FC236}">
                            <a16:creationId xmlns:a16="http://schemas.microsoft.com/office/drawing/2014/main" id="{E5A2DCA1-6A7D-46A7-A89B-769FC3023D0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6" name="TextBox 125">
            <a:extLst>
              <a:ext uri="{FF2B5EF4-FFF2-40B4-BE49-F238E27FC236}">
                <a16:creationId xmlns:a16="http://schemas.microsoft.com/office/drawing/2014/main" id="{3AEF0D66-648A-4DFD-927D-9284DF5BC822}"/>
              </a:ext>
            </a:extLst>
          </p:cNvPr>
          <p:cNvSpPr txBox="1"/>
          <p:nvPr/>
        </p:nvSpPr>
        <p:spPr>
          <a:xfrm>
            <a:off x="2467451" y="1909334"/>
            <a:ext cx="7116968" cy="5014747"/>
          </a:xfrm>
          <a:custGeom>
            <a:avLst/>
            <a:gdLst>
              <a:gd name="connsiteX0" fmla="*/ 1085345 w 2984457"/>
              <a:gd name="connsiteY0" fmla="*/ 598 h 4995502"/>
              <a:gd name="connsiteX1" fmla="*/ 2722363 w 2984457"/>
              <a:gd name="connsiteY1" fmla="*/ 990627 h 4995502"/>
              <a:gd name="connsiteX2" fmla="*/ 2355571 w 2984457"/>
              <a:gd name="connsiteY2" fmla="*/ 3330998 h 4995502"/>
              <a:gd name="connsiteX3" fmla="*/ 2970579 w 2984457"/>
              <a:gd name="connsiteY3" fmla="*/ 4901878 h 4995502"/>
              <a:gd name="connsiteX4" fmla="*/ 2946894 w 2984457"/>
              <a:gd name="connsiteY4" fmla="*/ 4995502 h 4995502"/>
              <a:gd name="connsiteX5" fmla="*/ 0 w 2984457"/>
              <a:gd name="connsiteY5" fmla="*/ 4995502 h 4995502"/>
              <a:gd name="connsiteX6" fmla="*/ 0 w 2984457"/>
              <a:gd name="connsiteY6" fmla="*/ 12497 h 4995502"/>
              <a:gd name="connsiteX7" fmla="*/ 85017 w 2984457"/>
              <a:gd name="connsiteY7" fmla="*/ 34489 h 4995502"/>
              <a:gd name="connsiteX8" fmla="*/ 377167 w 2984457"/>
              <a:gd name="connsiteY8" fmla="*/ 46323 h 4995502"/>
              <a:gd name="connsiteX9" fmla="*/ 1085345 w 2984457"/>
              <a:gd name="connsiteY9" fmla="*/ 598 h 4995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84457" h="4995502">
                <a:moveTo>
                  <a:pt x="1085345" y="598"/>
                </a:moveTo>
                <a:cubicBezTo>
                  <a:pt x="1712384" y="11961"/>
                  <a:pt x="2476903" y="190804"/>
                  <a:pt x="2722363" y="990627"/>
                </a:cubicBezTo>
                <a:cubicBezTo>
                  <a:pt x="3116952" y="2529811"/>
                  <a:pt x="1884934" y="2208758"/>
                  <a:pt x="2355571" y="3330998"/>
                </a:cubicBezTo>
                <a:cubicBezTo>
                  <a:pt x="2596549" y="3864939"/>
                  <a:pt x="3071549" y="4329900"/>
                  <a:pt x="2970579" y="4901878"/>
                </a:cubicBezTo>
                <a:lnTo>
                  <a:pt x="2946894" y="4995502"/>
                </a:lnTo>
                <a:lnTo>
                  <a:pt x="0" y="4995502"/>
                </a:lnTo>
                <a:lnTo>
                  <a:pt x="0" y="12497"/>
                </a:lnTo>
                <a:lnTo>
                  <a:pt x="85017" y="34489"/>
                </a:lnTo>
                <a:cubicBezTo>
                  <a:pt x="180177" y="54144"/>
                  <a:pt x="277535" y="59134"/>
                  <a:pt x="377167" y="46323"/>
                </a:cubicBezTo>
                <a:cubicBezTo>
                  <a:pt x="543716" y="24871"/>
                  <a:pt x="800328" y="-4567"/>
                  <a:pt x="1085345" y="598"/>
                </a:cubicBezTo>
                <a:close/>
              </a:path>
            </a:pathLst>
          </a:custGeom>
          <a:gradFill flip="none" rotWithShape="1">
            <a:gsLst>
              <a:gs pos="0">
                <a:srgbClr val="51A7C2">
                  <a:alpha val="25000"/>
                </a:srgbClr>
              </a:gs>
              <a:gs pos="76000">
                <a:srgbClr val="B5F6DA">
                  <a:alpha val="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latin typeface="Arial" panose="020B0604020202020204" pitchFamily="34" charset="0"/>
              <a:cs typeface="Arial" panose="020B0604020202020204" pitchFamily="34" charset="0"/>
              <a:sym typeface="Calibri" panose="020F0502020204030204" pitchFamily="34" charset="0"/>
            </a:endParaRPr>
          </a:p>
        </p:txBody>
      </p:sp>
      <p:sp>
        <p:nvSpPr>
          <p:cNvPr id="115" name="Graphic 113">
            <a:extLst>
              <a:ext uri="{FF2B5EF4-FFF2-40B4-BE49-F238E27FC236}">
                <a16:creationId xmlns:a16="http://schemas.microsoft.com/office/drawing/2014/main" id="{ED0F79AF-D719-4434-B8B8-C6BAD906CCE4}"/>
              </a:ext>
            </a:extLst>
          </p:cNvPr>
          <p:cNvSpPr/>
          <p:nvPr/>
        </p:nvSpPr>
        <p:spPr>
          <a:xfrm rot="16200000" flipH="1" flipV="1">
            <a:off x="-1399226" y="2755332"/>
            <a:ext cx="5506067" cy="2699269"/>
          </a:xfrm>
          <a:custGeom>
            <a:avLst/>
            <a:gdLst>
              <a:gd name="connsiteX0" fmla="*/ 176625 w 6624627"/>
              <a:gd name="connsiteY0" fmla="*/ 4054192 h 4054192"/>
              <a:gd name="connsiteX1" fmla="*/ 329169 w 6624627"/>
              <a:gd name="connsiteY1" fmla="*/ 3152662 h 4054192"/>
              <a:gd name="connsiteX2" fmla="*/ 1355785 w 6624627"/>
              <a:gd name="connsiteY2" fmla="*/ 2000960 h 4054192"/>
              <a:gd name="connsiteX3" fmla="*/ 2650877 w 6624627"/>
              <a:gd name="connsiteY3" fmla="*/ 4169 h 4054192"/>
              <a:gd name="connsiteX4" fmla="*/ 4725464 w 6624627"/>
              <a:gd name="connsiteY4" fmla="*/ 779089 h 4054192"/>
              <a:gd name="connsiteX5" fmla="*/ 6624628 w 6624627"/>
              <a:gd name="connsiteY5" fmla="*/ 737902 h 4054192"/>
              <a:gd name="connsiteX6" fmla="*/ 6624628 w 6624627"/>
              <a:gd name="connsiteY6" fmla="*/ 4054192 h 4054192"/>
              <a:gd name="connsiteX7" fmla="*/ 176625 w 6624627"/>
              <a:gd name="connsiteY7" fmla="*/ 4054192 h 405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4627" h="4054192">
                <a:moveTo>
                  <a:pt x="176625" y="4054192"/>
                </a:moveTo>
                <a:cubicBezTo>
                  <a:pt x="176625" y="4054192"/>
                  <a:pt x="-308462" y="3605715"/>
                  <a:pt x="329169" y="3152662"/>
                </a:cubicBezTo>
                <a:cubicBezTo>
                  <a:pt x="834087" y="2856728"/>
                  <a:pt x="1320700" y="2505879"/>
                  <a:pt x="1355785" y="2000960"/>
                </a:cubicBezTo>
                <a:cubicBezTo>
                  <a:pt x="1390869" y="1494517"/>
                  <a:pt x="1520531" y="118577"/>
                  <a:pt x="2650877" y="4169"/>
                </a:cubicBezTo>
                <a:cubicBezTo>
                  <a:pt x="4132071" y="-75153"/>
                  <a:pt x="3611899" y="1006379"/>
                  <a:pt x="4725464" y="779089"/>
                </a:cubicBezTo>
                <a:cubicBezTo>
                  <a:pt x="5381400" y="626546"/>
                  <a:pt x="6006828" y="126204"/>
                  <a:pt x="6624628" y="737902"/>
                </a:cubicBezTo>
                <a:lnTo>
                  <a:pt x="6624628" y="4054192"/>
                </a:lnTo>
                <a:lnTo>
                  <a:pt x="176625" y="4054192"/>
                </a:lnTo>
                <a:close/>
              </a:path>
            </a:pathLst>
          </a:custGeom>
          <a:gradFill flip="none" rotWithShape="1">
            <a:gsLst>
              <a:gs pos="10000">
                <a:srgbClr val="51A7C2"/>
              </a:gs>
              <a:gs pos="100000">
                <a:srgbClr val="B5F6D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solidFill>
                <a:schemeClr val="lt1"/>
              </a:solidFill>
              <a:latin typeface="Calibri" panose="020F0502020204030204" pitchFamily="34" charset="0"/>
            </a:endParaRPr>
          </a:p>
        </p:txBody>
      </p:sp>
      <p:sp>
        <p:nvSpPr>
          <p:cNvPr id="103" name="TextBox 102">
            <a:extLst>
              <a:ext uri="{FF2B5EF4-FFF2-40B4-BE49-F238E27FC236}">
                <a16:creationId xmlns:a16="http://schemas.microsoft.com/office/drawing/2014/main" id="{63306E81-2534-46C9-B0C9-8AEE8F3E7140}"/>
              </a:ext>
            </a:extLst>
          </p:cNvPr>
          <p:cNvSpPr txBox="1"/>
          <p:nvPr/>
        </p:nvSpPr>
        <p:spPr>
          <a:xfrm rot="10800000" flipV="1">
            <a:off x="8350041" y="0"/>
            <a:ext cx="3841959" cy="2809875"/>
          </a:xfrm>
          <a:custGeom>
            <a:avLst/>
            <a:gdLst>
              <a:gd name="connsiteX0" fmla="*/ 0 w 6674304"/>
              <a:gd name="connsiteY0" fmla="*/ 0 h 5966838"/>
              <a:gd name="connsiteX1" fmla="*/ 6674304 w 6674304"/>
              <a:gd name="connsiteY1" fmla="*/ 0 h 5966838"/>
              <a:gd name="connsiteX2" fmla="*/ 6672463 w 6674304"/>
              <a:gd name="connsiteY2" fmla="*/ 3528 h 5966838"/>
              <a:gd name="connsiteX3" fmla="*/ 6142663 w 6674304"/>
              <a:gd name="connsiteY3" fmla="*/ 1686835 h 5966838"/>
              <a:gd name="connsiteX4" fmla="*/ 4132917 w 6674304"/>
              <a:gd name="connsiteY4" fmla="*/ 2753737 h 5966838"/>
              <a:gd name="connsiteX5" fmla="*/ 3289320 w 6674304"/>
              <a:gd name="connsiteY5" fmla="*/ 4862728 h 5966838"/>
              <a:gd name="connsiteX6" fmla="*/ 1763402 w 6674304"/>
              <a:gd name="connsiteY6" fmla="*/ 5954443 h 5966838"/>
              <a:gd name="connsiteX7" fmla="*/ 63803 w 6674304"/>
              <a:gd name="connsiteY7" fmla="*/ 5470616 h 5966838"/>
              <a:gd name="connsiteX8" fmla="*/ 0 w 6674304"/>
              <a:gd name="connsiteY8" fmla="*/ 5467195 h 5966838"/>
              <a:gd name="connsiteX0" fmla="*/ 0 w 6674304"/>
              <a:gd name="connsiteY0" fmla="*/ 0 h 5966838"/>
              <a:gd name="connsiteX1" fmla="*/ 6674304 w 6674304"/>
              <a:gd name="connsiteY1" fmla="*/ 0 h 5966838"/>
              <a:gd name="connsiteX2" fmla="*/ 6672463 w 6674304"/>
              <a:gd name="connsiteY2" fmla="*/ 3528 h 5966838"/>
              <a:gd name="connsiteX3" fmla="*/ 6142663 w 6674304"/>
              <a:gd name="connsiteY3" fmla="*/ 1686835 h 5966838"/>
              <a:gd name="connsiteX4" fmla="*/ 4132917 w 6674304"/>
              <a:gd name="connsiteY4" fmla="*/ 2753737 h 5966838"/>
              <a:gd name="connsiteX5" fmla="*/ 3289320 w 6674304"/>
              <a:gd name="connsiteY5" fmla="*/ 4862728 h 5966838"/>
              <a:gd name="connsiteX6" fmla="*/ 1763402 w 6674304"/>
              <a:gd name="connsiteY6" fmla="*/ 5954443 h 5966838"/>
              <a:gd name="connsiteX7" fmla="*/ 63803 w 6674304"/>
              <a:gd name="connsiteY7" fmla="*/ 5470616 h 5966838"/>
              <a:gd name="connsiteX8" fmla="*/ 0 w 6674304"/>
              <a:gd name="connsiteY8" fmla="*/ 5467195 h 5966838"/>
              <a:gd name="connsiteX9" fmla="*/ 0 w 6674304"/>
              <a:gd name="connsiteY9" fmla="*/ 0 h 5966838"/>
              <a:gd name="connsiteX0" fmla="*/ 0 w 6674304"/>
              <a:gd name="connsiteY0" fmla="*/ 0 h 5966838"/>
              <a:gd name="connsiteX1" fmla="*/ 6674304 w 6674304"/>
              <a:gd name="connsiteY1" fmla="*/ 0 h 5966838"/>
              <a:gd name="connsiteX2" fmla="*/ 6672463 w 6674304"/>
              <a:gd name="connsiteY2" fmla="*/ 3528 h 5966838"/>
              <a:gd name="connsiteX3" fmla="*/ 6142663 w 6674304"/>
              <a:gd name="connsiteY3" fmla="*/ 1686835 h 5966838"/>
              <a:gd name="connsiteX4" fmla="*/ 4132917 w 6674304"/>
              <a:gd name="connsiteY4" fmla="*/ 2753737 h 5966838"/>
              <a:gd name="connsiteX5" fmla="*/ 3289320 w 6674304"/>
              <a:gd name="connsiteY5" fmla="*/ 4862728 h 5966838"/>
              <a:gd name="connsiteX6" fmla="*/ 1763402 w 6674304"/>
              <a:gd name="connsiteY6" fmla="*/ 5954443 h 5966838"/>
              <a:gd name="connsiteX7" fmla="*/ 63803 w 6674304"/>
              <a:gd name="connsiteY7" fmla="*/ 5470616 h 5966838"/>
              <a:gd name="connsiteX8" fmla="*/ 0 w 6674304"/>
              <a:gd name="connsiteY8" fmla="*/ 5467195 h 5966838"/>
              <a:gd name="connsiteX9" fmla="*/ 0 w 6674304"/>
              <a:gd name="connsiteY9" fmla="*/ 0 h 5966838"/>
              <a:gd name="connsiteX0" fmla="*/ 0 w 6674304"/>
              <a:gd name="connsiteY0" fmla="*/ 0 h 5954452"/>
              <a:gd name="connsiteX1" fmla="*/ 6674304 w 6674304"/>
              <a:gd name="connsiteY1" fmla="*/ 0 h 5954452"/>
              <a:gd name="connsiteX2" fmla="*/ 6672463 w 6674304"/>
              <a:gd name="connsiteY2" fmla="*/ 3528 h 5954452"/>
              <a:gd name="connsiteX3" fmla="*/ 6142663 w 6674304"/>
              <a:gd name="connsiteY3" fmla="*/ 1686835 h 5954452"/>
              <a:gd name="connsiteX4" fmla="*/ 4132917 w 6674304"/>
              <a:gd name="connsiteY4" fmla="*/ 2753737 h 5954452"/>
              <a:gd name="connsiteX5" fmla="*/ 3289320 w 6674304"/>
              <a:gd name="connsiteY5" fmla="*/ 4862728 h 5954452"/>
              <a:gd name="connsiteX6" fmla="*/ 1763402 w 6674304"/>
              <a:gd name="connsiteY6" fmla="*/ 5954443 h 5954452"/>
              <a:gd name="connsiteX7" fmla="*/ 63803 w 6674304"/>
              <a:gd name="connsiteY7" fmla="*/ 5470616 h 5954452"/>
              <a:gd name="connsiteX8" fmla="*/ 0 w 6674304"/>
              <a:gd name="connsiteY8" fmla="*/ 5467195 h 5954452"/>
              <a:gd name="connsiteX9" fmla="*/ 0 w 6674304"/>
              <a:gd name="connsiteY9" fmla="*/ 0 h 5954452"/>
              <a:gd name="connsiteX0" fmla="*/ 0 w 6674304"/>
              <a:gd name="connsiteY0" fmla="*/ 0 h 5954443"/>
              <a:gd name="connsiteX1" fmla="*/ 6674304 w 6674304"/>
              <a:gd name="connsiteY1" fmla="*/ 0 h 5954443"/>
              <a:gd name="connsiteX2" fmla="*/ 6672463 w 6674304"/>
              <a:gd name="connsiteY2" fmla="*/ 3528 h 5954443"/>
              <a:gd name="connsiteX3" fmla="*/ 6142663 w 6674304"/>
              <a:gd name="connsiteY3" fmla="*/ 1686835 h 5954443"/>
              <a:gd name="connsiteX4" fmla="*/ 4132917 w 6674304"/>
              <a:gd name="connsiteY4" fmla="*/ 2753737 h 5954443"/>
              <a:gd name="connsiteX5" fmla="*/ 3289320 w 6674304"/>
              <a:gd name="connsiteY5" fmla="*/ 4862728 h 5954443"/>
              <a:gd name="connsiteX6" fmla="*/ 1763402 w 6674304"/>
              <a:gd name="connsiteY6" fmla="*/ 5954443 h 5954443"/>
              <a:gd name="connsiteX7" fmla="*/ 63803 w 6674304"/>
              <a:gd name="connsiteY7" fmla="*/ 5470616 h 5954443"/>
              <a:gd name="connsiteX8" fmla="*/ 0 w 6674304"/>
              <a:gd name="connsiteY8" fmla="*/ 5467195 h 5954443"/>
              <a:gd name="connsiteX9" fmla="*/ 0 w 6674304"/>
              <a:gd name="connsiteY9" fmla="*/ 0 h 5954443"/>
              <a:gd name="connsiteX0" fmla="*/ 0 w 6674304"/>
              <a:gd name="connsiteY0" fmla="*/ 0 h 5954443"/>
              <a:gd name="connsiteX1" fmla="*/ 6674304 w 6674304"/>
              <a:gd name="connsiteY1" fmla="*/ 0 h 5954443"/>
              <a:gd name="connsiteX2" fmla="*/ 6672463 w 6674304"/>
              <a:gd name="connsiteY2" fmla="*/ 3528 h 5954443"/>
              <a:gd name="connsiteX3" fmla="*/ 6142663 w 6674304"/>
              <a:gd name="connsiteY3" fmla="*/ 1686835 h 5954443"/>
              <a:gd name="connsiteX4" fmla="*/ 4132917 w 6674304"/>
              <a:gd name="connsiteY4" fmla="*/ 2753737 h 5954443"/>
              <a:gd name="connsiteX5" fmla="*/ 3289320 w 6674304"/>
              <a:gd name="connsiteY5" fmla="*/ 4862728 h 5954443"/>
              <a:gd name="connsiteX6" fmla="*/ 1763402 w 6674304"/>
              <a:gd name="connsiteY6" fmla="*/ 5954443 h 5954443"/>
              <a:gd name="connsiteX7" fmla="*/ 63803 w 6674304"/>
              <a:gd name="connsiteY7" fmla="*/ 5470616 h 5954443"/>
              <a:gd name="connsiteX8" fmla="*/ 0 w 6674304"/>
              <a:gd name="connsiteY8" fmla="*/ 5467195 h 5954443"/>
              <a:gd name="connsiteX9" fmla="*/ 0 w 6674304"/>
              <a:gd name="connsiteY9" fmla="*/ 0 h 5954443"/>
              <a:gd name="connsiteX0" fmla="*/ 0 w 6674304"/>
              <a:gd name="connsiteY0" fmla="*/ 0 h 5954443"/>
              <a:gd name="connsiteX1" fmla="*/ 6674304 w 6674304"/>
              <a:gd name="connsiteY1" fmla="*/ 0 h 5954443"/>
              <a:gd name="connsiteX2" fmla="*/ 6672463 w 6674304"/>
              <a:gd name="connsiteY2" fmla="*/ 3528 h 5954443"/>
              <a:gd name="connsiteX3" fmla="*/ 6142663 w 6674304"/>
              <a:gd name="connsiteY3" fmla="*/ 1686835 h 5954443"/>
              <a:gd name="connsiteX4" fmla="*/ 4132917 w 6674304"/>
              <a:gd name="connsiteY4" fmla="*/ 2753737 h 5954443"/>
              <a:gd name="connsiteX5" fmla="*/ 3323857 w 6674304"/>
              <a:gd name="connsiteY5" fmla="*/ 4880718 h 5954443"/>
              <a:gd name="connsiteX6" fmla="*/ 1763402 w 6674304"/>
              <a:gd name="connsiteY6" fmla="*/ 5954443 h 5954443"/>
              <a:gd name="connsiteX7" fmla="*/ 63803 w 6674304"/>
              <a:gd name="connsiteY7" fmla="*/ 5470616 h 5954443"/>
              <a:gd name="connsiteX8" fmla="*/ 0 w 6674304"/>
              <a:gd name="connsiteY8" fmla="*/ 5467195 h 5954443"/>
              <a:gd name="connsiteX9" fmla="*/ 0 w 6674304"/>
              <a:gd name="connsiteY9" fmla="*/ 0 h 5954443"/>
              <a:gd name="connsiteX0" fmla="*/ 0 w 6674304"/>
              <a:gd name="connsiteY0" fmla="*/ 0 h 5957613"/>
              <a:gd name="connsiteX1" fmla="*/ 6674304 w 6674304"/>
              <a:gd name="connsiteY1" fmla="*/ 0 h 5957613"/>
              <a:gd name="connsiteX2" fmla="*/ 6672463 w 6674304"/>
              <a:gd name="connsiteY2" fmla="*/ 3528 h 5957613"/>
              <a:gd name="connsiteX3" fmla="*/ 6142663 w 6674304"/>
              <a:gd name="connsiteY3" fmla="*/ 1686835 h 5957613"/>
              <a:gd name="connsiteX4" fmla="*/ 4132917 w 6674304"/>
              <a:gd name="connsiteY4" fmla="*/ 2753737 h 5957613"/>
              <a:gd name="connsiteX5" fmla="*/ 3323857 w 6674304"/>
              <a:gd name="connsiteY5" fmla="*/ 4880718 h 5957613"/>
              <a:gd name="connsiteX6" fmla="*/ 1763402 w 6674304"/>
              <a:gd name="connsiteY6" fmla="*/ 5954443 h 5957613"/>
              <a:gd name="connsiteX7" fmla="*/ 63803 w 6674304"/>
              <a:gd name="connsiteY7" fmla="*/ 5470616 h 5957613"/>
              <a:gd name="connsiteX8" fmla="*/ 0 w 6674304"/>
              <a:gd name="connsiteY8" fmla="*/ 5467195 h 5957613"/>
              <a:gd name="connsiteX9" fmla="*/ 0 w 6674304"/>
              <a:gd name="connsiteY9" fmla="*/ 0 h 595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4304" h="5957613">
                <a:moveTo>
                  <a:pt x="0" y="0"/>
                </a:moveTo>
                <a:lnTo>
                  <a:pt x="6674304" y="0"/>
                </a:lnTo>
                <a:lnTo>
                  <a:pt x="6672463" y="3528"/>
                </a:lnTo>
                <a:cubicBezTo>
                  <a:pt x="6485641" y="423111"/>
                  <a:pt x="6718539" y="1011007"/>
                  <a:pt x="6142663" y="1686835"/>
                </a:cubicBezTo>
                <a:cubicBezTo>
                  <a:pt x="5728792" y="2172540"/>
                  <a:pt x="4602718" y="2221423"/>
                  <a:pt x="4132917" y="2753737"/>
                </a:cubicBezTo>
                <a:cubicBezTo>
                  <a:pt x="3663116" y="3286051"/>
                  <a:pt x="3658337" y="4266313"/>
                  <a:pt x="3323857" y="4880718"/>
                </a:cubicBezTo>
                <a:cubicBezTo>
                  <a:pt x="2989377" y="5495123"/>
                  <a:pt x="2577285" y="5862125"/>
                  <a:pt x="1763402" y="5954443"/>
                </a:cubicBezTo>
                <a:cubicBezTo>
                  <a:pt x="1230133" y="6001788"/>
                  <a:pt x="551766" y="5503698"/>
                  <a:pt x="63803" y="5470616"/>
                </a:cubicBezTo>
                <a:lnTo>
                  <a:pt x="0" y="5467195"/>
                </a:lnTo>
                <a:lnTo>
                  <a:pt x="0" y="0"/>
                </a:lnTo>
                <a:close/>
              </a:path>
            </a:pathLst>
          </a:custGeom>
          <a:gradFill>
            <a:gsLst>
              <a:gs pos="10000">
                <a:schemeClr val="bg1">
                  <a:lumMod val="85000"/>
                  <a:alpha val="10000"/>
                </a:schemeClr>
              </a:gs>
              <a:gs pos="100000">
                <a:schemeClr val="bg1">
                  <a:lumMod val="95000"/>
                  <a:alpha val="5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0" lvl="1" indent="0" algn="ctr">
              <a:lnSpc>
                <a:spcPct val="90000"/>
              </a:lnSpc>
              <a:spcBef>
                <a:spcPts val="1000"/>
              </a:spcBef>
              <a:buSzPct val="100000"/>
              <a:buFont typeface="Arial" panose="020B0604020202020204" pitchFamily="34" charset="0"/>
              <a:buNone/>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sym typeface="Calibri" panose="020F0502020204030204" pitchFamily="34" charset="0"/>
            </a:endParaRPr>
          </a:p>
        </p:txBody>
      </p:sp>
      <p:sp>
        <p:nvSpPr>
          <p:cNvPr id="96" name="TextBox 95">
            <a:extLst>
              <a:ext uri="{FF2B5EF4-FFF2-40B4-BE49-F238E27FC236}">
                <a16:creationId xmlns:a16="http://schemas.microsoft.com/office/drawing/2014/main" id="{A542D7DD-9479-48A0-BE77-833E70F275EE}"/>
              </a:ext>
            </a:extLst>
          </p:cNvPr>
          <p:cNvSpPr txBox="1"/>
          <p:nvPr/>
        </p:nvSpPr>
        <p:spPr>
          <a:xfrm>
            <a:off x="11189845" y="5971542"/>
            <a:ext cx="1002154" cy="886457"/>
          </a:xfrm>
          <a:custGeom>
            <a:avLst/>
            <a:gdLst>
              <a:gd name="connsiteX0" fmla="*/ 1432902 w 1432902"/>
              <a:gd name="connsiteY0" fmla="*/ 0 h 1267476"/>
              <a:gd name="connsiteX1" fmla="*/ 1432902 w 1432902"/>
              <a:gd name="connsiteY1" fmla="*/ 1267476 h 1267476"/>
              <a:gd name="connsiteX2" fmla="*/ 0 w 1432902"/>
              <a:gd name="connsiteY2" fmla="*/ 1267476 h 1267476"/>
              <a:gd name="connsiteX3" fmla="*/ 31959 w 1432902"/>
              <a:gd name="connsiteY3" fmla="*/ 1217370 h 1267476"/>
              <a:gd name="connsiteX4" fmla="*/ 1076969 w 1432902"/>
              <a:gd name="connsiteY4" fmla="*/ 661355 h 1267476"/>
              <a:gd name="connsiteX5" fmla="*/ 1420932 w 1432902"/>
              <a:gd name="connsiteY5" fmla="*/ 30241 h 1267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902" h="1267476">
                <a:moveTo>
                  <a:pt x="1432902" y="0"/>
                </a:moveTo>
                <a:lnTo>
                  <a:pt x="1432902" y="1267476"/>
                </a:lnTo>
                <a:lnTo>
                  <a:pt x="0" y="1267476"/>
                </a:lnTo>
                <a:lnTo>
                  <a:pt x="31959" y="1217370"/>
                </a:lnTo>
                <a:cubicBezTo>
                  <a:pt x="318740" y="823323"/>
                  <a:pt x="833290" y="872666"/>
                  <a:pt x="1076969" y="661355"/>
                </a:cubicBezTo>
                <a:cubicBezTo>
                  <a:pt x="1235401" y="523969"/>
                  <a:pt x="1325734" y="278922"/>
                  <a:pt x="1420932" y="30241"/>
                </a:cubicBezTo>
                <a:close/>
              </a:path>
            </a:pathLst>
          </a:custGeom>
          <a:gradFill>
            <a:gsLst>
              <a:gs pos="10000">
                <a:schemeClr val="bg1">
                  <a:lumMod val="85000"/>
                  <a:alpha val="10000"/>
                </a:schemeClr>
              </a:gs>
              <a:gs pos="100000">
                <a:schemeClr val="bg1">
                  <a:lumMod val="95000"/>
                  <a:alpha val="5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0" lvl="1" indent="0" algn="ctr">
              <a:lnSpc>
                <a:spcPct val="90000"/>
              </a:lnSpc>
              <a:spcBef>
                <a:spcPts val="1000"/>
              </a:spcBef>
              <a:buSzPct val="100000"/>
              <a:buFont typeface="Arial" panose="020B0604020202020204" pitchFamily="34" charset="0"/>
              <a:buNone/>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sym typeface="Calibri" panose="020F0502020204030204" pitchFamily="34" charset="0"/>
            </a:endParaRPr>
          </a:p>
        </p:txBody>
      </p:sp>
      <p:sp>
        <p:nvSpPr>
          <p:cNvPr id="117" name="TextBox 116">
            <a:extLst>
              <a:ext uri="{FF2B5EF4-FFF2-40B4-BE49-F238E27FC236}">
                <a16:creationId xmlns:a16="http://schemas.microsoft.com/office/drawing/2014/main" id="{F0F43D88-7132-4834-A0CB-DC04939A2D34}"/>
              </a:ext>
            </a:extLst>
          </p:cNvPr>
          <p:cNvSpPr txBox="1"/>
          <p:nvPr/>
        </p:nvSpPr>
        <p:spPr>
          <a:xfrm>
            <a:off x="3301701" y="3850264"/>
            <a:ext cx="278677" cy="278677"/>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ID">
              <a:latin typeface="Arial" panose="020B0604020202020204" pitchFamily="34" charset="0"/>
              <a:cs typeface="Arial" panose="020B0604020202020204" pitchFamily="34" charset="0"/>
              <a:sym typeface="Calibri" panose="020F0502020204030204" pitchFamily="34" charset="0"/>
            </a:endParaRPr>
          </a:p>
        </p:txBody>
      </p:sp>
      <p:sp>
        <p:nvSpPr>
          <p:cNvPr id="118" name="TextBox 117">
            <a:extLst>
              <a:ext uri="{FF2B5EF4-FFF2-40B4-BE49-F238E27FC236}">
                <a16:creationId xmlns:a16="http://schemas.microsoft.com/office/drawing/2014/main" id="{15EB6D2D-726F-488C-99B2-96F28A6A4260}"/>
              </a:ext>
            </a:extLst>
          </p:cNvPr>
          <p:cNvSpPr txBox="1"/>
          <p:nvPr/>
        </p:nvSpPr>
        <p:spPr>
          <a:xfrm>
            <a:off x="3303806" y="2670537"/>
            <a:ext cx="278677" cy="278677"/>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ID">
              <a:latin typeface="Arial" panose="020B0604020202020204" pitchFamily="34" charset="0"/>
              <a:cs typeface="Arial" panose="020B0604020202020204" pitchFamily="34" charset="0"/>
              <a:sym typeface="Calibri" panose="020F0502020204030204" pitchFamily="34" charset="0"/>
            </a:endParaRPr>
          </a:p>
        </p:txBody>
      </p:sp>
      <p:grpSp>
        <p:nvGrpSpPr>
          <p:cNvPr id="9" name="Nhóm 8">
            <a:extLst>
              <a:ext uri="{FF2B5EF4-FFF2-40B4-BE49-F238E27FC236}">
                <a16:creationId xmlns:a16="http://schemas.microsoft.com/office/drawing/2014/main" id="{5212646F-A27D-2071-F87E-B4525623F1B2}"/>
              </a:ext>
            </a:extLst>
          </p:cNvPr>
          <p:cNvGrpSpPr/>
          <p:nvPr/>
        </p:nvGrpSpPr>
        <p:grpSpPr>
          <a:xfrm>
            <a:off x="701743" y="492663"/>
            <a:ext cx="3334246" cy="793188"/>
            <a:chOff x="701743" y="492663"/>
            <a:chExt cx="3334246" cy="793188"/>
          </a:xfrm>
        </p:grpSpPr>
        <p:sp>
          <p:nvSpPr>
            <p:cNvPr id="11" name="TextBox 10">
              <a:extLst>
                <a:ext uri="{FF2B5EF4-FFF2-40B4-BE49-F238E27FC236}">
                  <a16:creationId xmlns:a16="http://schemas.microsoft.com/office/drawing/2014/main" id="{A2520F80-9B1F-46A8-833A-DA2DD88868B7}"/>
                </a:ext>
              </a:extLst>
            </p:cNvPr>
            <p:cNvSpPr txBox="1">
              <a:spLocks/>
            </p:cNvSpPr>
            <p:nvPr/>
          </p:nvSpPr>
          <p:spPr>
            <a:xfrm>
              <a:off x="701743" y="731853"/>
              <a:ext cx="3334246" cy="553998"/>
            </a:xfrm>
            <a:prstGeom prst="rect">
              <a:avLst/>
            </a:prstGeom>
            <a:noFill/>
          </p:spPr>
          <p:txBody>
            <a:bodyPr wrap="none" lIns="0" tIns="0" rIns="0" bIns="0" rtlCol="0" anchor="ctr">
              <a:spAutoFit/>
            </a:bodyPr>
            <a:lstStyle>
              <a:defPPr>
                <a:defRPr lang="en-US"/>
              </a:defPPr>
              <a:lvl1pPr>
                <a:defRPr sz="3200" b="1">
                  <a:latin typeface="Segoe UI Black" panose="020B0A02040204020203" pitchFamily="34" charset="0"/>
                  <a:ea typeface="Segoe UI Black" panose="020B0A02040204020203" pitchFamily="34" charset="0"/>
                  <a:cs typeface="Segoe UI" panose="020B0502040204020203" pitchFamily="34" charset="0"/>
                </a:defRPr>
              </a:lvl1pPr>
            </a:lstStyle>
            <a:p>
              <a:r>
                <a:rPr lang="en-US" sz="3600" dirty="0">
                  <a:solidFill>
                    <a:schemeClr val="accent1">
                      <a:lumMod val="75000"/>
                    </a:schemeClr>
                  </a:solidFill>
                  <a:latin typeface="Arial" panose="020B0604020202020204" pitchFamily="34" charset="0"/>
                  <a:cs typeface="Arial" panose="020B0604020202020204" pitchFamily="34" charset="0"/>
                </a:rPr>
                <a:t>II. CHẨN ĐOÁN</a:t>
              </a:r>
            </a:p>
          </p:txBody>
        </p:sp>
        <p:sp>
          <p:nvSpPr>
            <p:cNvPr id="12" name="TextBox 12">
              <a:extLst>
                <a:ext uri="{FF2B5EF4-FFF2-40B4-BE49-F238E27FC236}">
                  <a16:creationId xmlns:a16="http://schemas.microsoft.com/office/drawing/2014/main" id="{95C9A70B-11FC-CF0A-85ED-99678F2F6FDB}"/>
                </a:ext>
              </a:extLst>
            </p:cNvPr>
            <p:cNvSpPr txBox="1">
              <a:spLocks/>
            </p:cNvSpPr>
            <p:nvPr/>
          </p:nvSpPr>
          <p:spPr>
            <a:xfrm>
              <a:off x="708027" y="492663"/>
              <a:ext cx="882648" cy="66082"/>
            </a:xfrm>
            <a:prstGeom prst="roundRect">
              <a:avLst>
                <a:gd name="adj" fmla="val 50000"/>
              </a:avLst>
            </a:pr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US" b="1">
                <a:latin typeface="Arial" panose="020B0604020202020204" pitchFamily="34" charset="0"/>
                <a:cs typeface="Arial" panose="020B0604020202020204" pitchFamily="34" charset="0"/>
                <a:sym typeface="Calibri" panose="020F0502020204030204" pitchFamily="34" charset="0"/>
              </a:endParaRPr>
            </a:p>
          </p:txBody>
        </p:sp>
      </p:grpSp>
      <p:sp>
        <p:nvSpPr>
          <p:cNvPr id="13" name="Hộp Văn bản 12">
            <a:extLst>
              <a:ext uri="{FF2B5EF4-FFF2-40B4-BE49-F238E27FC236}">
                <a16:creationId xmlns:a16="http://schemas.microsoft.com/office/drawing/2014/main" id="{63DA71CE-3A6B-7A5A-BE76-D90E57701A90}"/>
              </a:ext>
            </a:extLst>
          </p:cNvPr>
          <p:cNvSpPr txBox="1"/>
          <p:nvPr/>
        </p:nvSpPr>
        <p:spPr>
          <a:xfrm>
            <a:off x="1361768" y="1681952"/>
            <a:ext cx="4336667" cy="523220"/>
          </a:xfrm>
          <a:prstGeom prst="rect">
            <a:avLst/>
          </a:prstGeom>
          <a:noFill/>
        </p:spPr>
        <p:txBody>
          <a:bodyPr wrap="square" rtlCol="0">
            <a:spAutoFit/>
          </a:bodyPr>
          <a:lstStyle/>
          <a:p>
            <a:r>
              <a:rPr lang="vi-VN" sz="2800" dirty="0">
                <a:latin typeface="Arial" panose="020B0604020202020204" pitchFamily="34" charset="0"/>
                <a:cs typeface="Arial" panose="020B0604020202020204" pitchFamily="34" charset="0"/>
              </a:rPr>
              <a:t>Biểu hiện lâm sàng </a:t>
            </a:r>
            <a:endParaRPr lang="en-US" sz="2800" dirty="0">
              <a:latin typeface="Arial" panose="020B0604020202020204" pitchFamily="34" charset="0"/>
              <a:cs typeface="Arial" panose="020B0604020202020204" pitchFamily="34" charset="0"/>
            </a:endParaRPr>
          </a:p>
        </p:txBody>
      </p:sp>
      <p:sp>
        <p:nvSpPr>
          <p:cNvPr id="5" name="Google Shape;3303;p69">
            <a:extLst>
              <a:ext uri="{FF2B5EF4-FFF2-40B4-BE49-F238E27FC236}">
                <a16:creationId xmlns:a16="http://schemas.microsoft.com/office/drawing/2014/main" id="{0F147420-BF4D-A635-B6E1-42A2EE6D06FB}"/>
              </a:ext>
            </a:extLst>
          </p:cNvPr>
          <p:cNvSpPr/>
          <p:nvPr/>
        </p:nvSpPr>
        <p:spPr>
          <a:xfrm>
            <a:off x="3442653" y="2205172"/>
            <a:ext cx="6271998" cy="4500428"/>
          </a:xfrm>
          <a:prstGeom prst="roundRect">
            <a:avLst>
              <a:gd name="adj" fmla="val 10516"/>
            </a:avLst>
          </a:prstGeom>
          <a:noFill/>
          <a:ln w="19050" cap="flat" cmpd="dbl">
            <a:noFill/>
            <a:prstDash val="solid"/>
            <a:round/>
            <a:headEnd type="none" w="sm" len="sm"/>
            <a:tailEnd type="none" w="sm" len="sm"/>
          </a:ln>
        </p:spPr>
        <p:txBody>
          <a:bodyPr spcFirstLastPara="1" wrap="square" lIns="162000" tIns="234000" rIns="162000" bIns="234000" anchor="t" anchorCtr="0">
            <a:noAutofit/>
          </a:bodyPr>
          <a:lstStyle/>
          <a:p>
            <a:pPr>
              <a:lnSpc>
                <a:spcPct val="150000"/>
              </a:lnSpc>
            </a:pPr>
            <a:r>
              <a:rPr lang="en-US" sz="1800" dirty="0" err="1">
                <a:latin typeface="Arial" panose="020B0604020202020204" pitchFamily="34" charset="0"/>
                <a:cs typeface="Arial" panose="020B0604020202020204" pitchFamily="34" charset="0"/>
              </a:rPr>
              <a:t>Hội</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chứng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vàng</a:t>
            </a:r>
            <a:r>
              <a:rPr lang="en-US" sz="1800" dirty="0">
                <a:latin typeface="Arial" panose="020B0604020202020204" pitchFamily="34" charset="0"/>
                <a:cs typeface="Arial" panose="020B0604020202020204" pitchFamily="34" charset="0"/>
              </a:rPr>
              <a:t> da </a:t>
            </a:r>
            <a:r>
              <a:rPr lang="en-US" sz="1800" dirty="0" err="1">
                <a:latin typeface="Arial" panose="020B0604020202020204" pitchFamily="34" charset="0"/>
                <a:cs typeface="Arial" panose="020B0604020202020204" pitchFamily="34" charset="0"/>
              </a:rPr>
              <a:t>tắc</a:t>
            </a:r>
            <a:r>
              <a:rPr lang="en-US" sz="1800" dirty="0">
                <a:latin typeface="Arial" panose="020B0604020202020204" pitchFamily="34" charset="0"/>
                <a:cs typeface="Arial" panose="020B0604020202020204" pitchFamily="34" charset="0"/>
              </a:rPr>
              <a:t> </a:t>
            </a:r>
            <a:r>
              <a:rPr lang="vi-VN" sz="1800" dirty="0">
                <a:latin typeface="Arial" panose="020B0604020202020204" pitchFamily="34" charset="0"/>
                <a:cs typeface="Arial" panose="020B0604020202020204" pitchFamily="34" charset="0"/>
              </a:rPr>
              <a:t>mật: kết mạc mắt vàng, sang thương da do cào gãi,..</a:t>
            </a:r>
            <a:endParaRPr lang="en-US" sz="1800" dirty="0">
              <a:latin typeface="Arial" panose="020B0604020202020204" pitchFamily="34" charset="0"/>
              <a:cs typeface="Arial" panose="020B0604020202020204" pitchFamily="34" charset="0"/>
            </a:endParaRPr>
          </a:p>
          <a:p>
            <a:pPr>
              <a:lnSpc>
                <a:spcPct val="150000"/>
              </a:lnSpc>
            </a:pPr>
            <a:endParaRPr lang="en-US" sz="1800" dirty="0">
              <a:latin typeface="Arial" panose="020B0604020202020204" pitchFamily="34" charset="0"/>
              <a:cs typeface="Arial" panose="020B0604020202020204" pitchFamily="34" charset="0"/>
            </a:endParaRPr>
          </a:p>
          <a:p>
            <a:pPr>
              <a:lnSpc>
                <a:spcPct val="150000"/>
              </a:lnSpc>
            </a:pPr>
            <a:r>
              <a:rPr lang="en-US" sz="1800" dirty="0" err="1">
                <a:latin typeface="Arial" panose="020B0604020202020204" pitchFamily="34" charset="0"/>
                <a:cs typeface="Arial" panose="020B0604020202020204" pitchFamily="34" charset="0"/>
              </a:rPr>
              <a:t>Túi</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mật</a:t>
            </a:r>
            <a:r>
              <a:rPr lang="en-US" sz="1800" dirty="0">
                <a:latin typeface="Arial" panose="020B0604020202020204" pitchFamily="34" charset="0"/>
                <a:cs typeface="Arial" panose="020B0604020202020204" pitchFamily="34" charset="0"/>
              </a:rPr>
              <a:t> to </a:t>
            </a:r>
            <a:r>
              <a:rPr lang="en-US" sz="1800" dirty="0" err="1">
                <a:latin typeface="Arial" panose="020B0604020202020204" pitchFamily="34" charset="0"/>
                <a:cs typeface="Arial" panose="020B0604020202020204" pitchFamily="34" charset="0"/>
              </a:rPr>
              <a:t>sờ</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thấy</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và</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không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đau</a:t>
            </a:r>
            <a:r>
              <a:rPr lang="en-US" sz="1800" dirty="0">
                <a:latin typeface="Arial" panose="020B0604020202020204" pitchFamily="34" charset="0"/>
                <a:cs typeface="Arial" panose="020B0604020202020204" pitchFamily="34" charset="0"/>
              </a:rPr>
              <a:t>: </a:t>
            </a:r>
            <a:r>
              <a:rPr lang="en-US" sz="1800" b="1" dirty="0" err="1">
                <a:latin typeface="Arial" panose="020B0604020202020204" pitchFamily="34" charset="0"/>
                <a:cs typeface="Arial" panose="020B0604020202020204" pitchFamily="34" charset="0"/>
              </a:rPr>
              <a:t>Định</a:t>
            </a:r>
            <a:r>
              <a:rPr lang="en-US" sz="1800" b="1" dirty="0">
                <a:latin typeface="Arial" panose="020B0604020202020204" pitchFamily="34" charset="0"/>
                <a:cs typeface="Arial" panose="020B0604020202020204" pitchFamily="34" charset="0"/>
              </a:rPr>
              <a:t> </a:t>
            </a:r>
            <a:r>
              <a:rPr lang="en-US" sz="1800" b="1" dirty="0" err="1">
                <a:latin typeface="Arial" panose="020B0604020202020204" pitchFamily="34" charset="0"/>
                <a:cs typeface="Arial" panose="020B0604020202020204" pitchFamily="34" charset="0"/>
              </a:rPr>
              <a:t>luật</a:t>
            </a:r>
            <a:r>
              <a:rPr lang="en-US" sz="1800" b="1" dirty="0">
                <a:latin typeface="Arial" panose="020B0604020202020204" pitchFamily="34" charset="0"/>
                <a:cs typeface="Arial" panose="020B0604020202020204" pitchFamily="34" charset="0"/>
              </a:rPr>
              <a:t> C</a:t>
            </a:r>
            <a:r>
              <a:rPr lang="vi-VN" sz="1800" b="1" dirty="0">
                <a:latin typeface="Arial" panose="020B0604020202020204" pitchFamily="34" charset="0"/>
                <a:cs typeface="Arial" panose="020B0604020202020204" pitchFamily="34" charset="0"/>
              </a:rPr>
              <a:t>ourvoisier. </a:t>
            </a:r>
            <a:endParaRPr lang="en-US" sz="1800" b="1" dirty="0">
              <a:latin typeface="Arial" panose="020B0604020202020204" pitchFamily="34" charset="0"/>
              <a:cs typeface="Arial" panose="020B0604020202020204" pitchFamily="34" charset="0"/>
            </a:endParaRPr>
          </a:p>
          <a:p>
            <a:pPr>
              <a:lnSpc>
                <a:spcPct val="150000"/>
              </a:lnSpc>
            </a:pPr>
            <a:endParaRPr lang="vi-VN" dirty="0">
              <a:latin typeface="Arial" panose="020B0604020202020204" pitchFamily="34" charset="0"/>
              <a:cs typeface="Arial" panose="020B0604020202020204" pitchFamily="34" charset="0"/>
            </a:endParaRPr>
          </a:p>
          <a:p>
            <a:pPr>
              <a:lnSpc>
                <a:spcPct val="150000"/>
              </a:lnSpc>
            </a:pPr>
            <a:r>
              <a:rPr lang="en-US" dirty="0" err="1">
                <a:latin typeface="Arial" panose="020B0604020202020204" pitchFamily="34" charset="0"/>
                <a:cs typeface="Arial" panose="020B0604020202020204" pitchFamily="34" charset="0"/>
              </a:rPr>
              <a:t>Triệu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chứng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di </a:t>
            </a:r>
            <a:r>
              <a:rPr lang="en-US" dirty="0" err="1">
                <a:latin typeface="Arial" panose="020B0604020202020204" pitchFamily="34" charset="0"/>
                <a:cs typeface="Arial" panose="020B0604020202020204" pitchFamily="34" charset="0"/>
              </a:rPr>
              <a:t>căn</a:t>
            </a:r>
            <a:r>
              <a:rPr lang="en-US" dirty="0">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US" sz="1800" dirty="0" err="1">
                <a:latin typeface="Arial" panose="020B0604020202020204" pitchFamily="34" charset="0"/>
                <a:cs typeface="Arial" panose="020B0604020202020204" pitchFamily="34" charset="0"/>
              </a:rPr>
              <a:t>Sờ</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được</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nốt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ở</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gan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gan</a:t>
            </a:r>
            <a:r>
              <a:rPr lang="en-US" sz="1800" dirty="0">
                <a:latin typeface="Arial" panose="020B0604020202020204" pitchFamily="34" charset="0"/>
                <a:cs typeface="Arial" panose="020B0604020202020204" pitchFamily="34" charset="0"/>
              </a:rPr>
              <a:t> to</a:t>
            </a:r>
          </a:p>
          <a:p>
            <a:pPr marL="285750" indent="-285750">
              <a:lnSpc>
                <a:spcPct val="150000"/>
              </a:lnSpc>
              <a:buFont typeface="Arial" panose="020B0604020202020204" pitchFamily="34" charset="0"/>
              <a:buChar char="•"/>
            </a:pPr>
            <a:r>
              <a:rPr lang="en-US" sz="1800" dirty="0" err="1">
                <a:latin typeface="Arial" panose="020B0604020202020204" pitchFamily="34" charset="0"/>
                <a:cs typeface="Arial" panose="020B0604020202020204" pitchFamily="34" charset="0"/>
              </a:rPr>
              <a:t>Hạch</a:t>
            </a:r>
            <a:r>
              <a:rPr lang="en-US" sz="1800" dirty="0">
                <a:latin typeface="Arial" panose="020B0604020202020204" pitchFamily="34" charset="0"/>
                <a:cs typeface="Arial" panose="020B0604020202020204" pitchFamily="34" charset="0"/>
              </a:rPr>
              <a:t>: Virchow, </a:t>
            </a:r>
            <a:r>
              <a:rPr lang="en-US" sz="1800" dirty="0" err="1">
                <a:latin typeface="Arial" panose="020B0604020202020204" pitchFamily="34" charset="0"/>
                <a:cs typeface="Arial" panose="020B0604020202020204" pitchFamily="34" charset="0"/>
              </a:rPr>
              <a:t>nốt</a:t>
            </a:r>
            <a:r>
              <a:rPr lang="en-US" sz="1800" dirty="0">
                <a:latin typeface="Arial" panose="020B0604020202020204" pitchFamily="34" charset="0"/>
                <a:cs typeface="Arial" panose="020B0604020202020204" pitchFamily="34" charset="0"/>
              </a:rPr>
              <a:t> di </a:t>
            </a:r>
            <a:r>
              <a:rPr lang="en-US" sz="1800" dirty="0" err="1">
                <a:latin typeface="Arial" panose="020B0604020202020204" pitchFamily="34" charset="0"/>
                <a:cs typeface="Arial" panose="020B0604020202020204" pitchFamily="34" charset="0"/>
              </a:rPr>
              <a:t>căn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ở</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rốn</a:t>
            </a:r>
            <a:r>
              <a:rPr lang="en-US" sz="1800" dirty="0">
                <a:latin typeface="Arial" panose="020B0604020202020204" pitchFamily="34" charset="0"/>
                <a:cs typeface="Arial" panose="020B0604020202020204" pitchFamily="34" charset="0"/>
              </a:rPr>
              <a:t> Sister Mary Joseph, </a:t>
            </a:r>
            <a:r>
              <a:rPr lang="en-US" sz="1800" dirty="0" err="1">
                <a:latin typeface="Arial" panose="020B0604020202020204" pitchFamily="34" charset="0"/>
                <a:cs typeface="Arial" panose="020B0604020202020204" pitchFamily="34" charset="0"/>
              </a:rPr>
              <a:t>Blummer’s</a:t>
            </a:r>
            <a:r>
              <a:rPr lang="en-US" sz="1800" dirty="0">
                <a:latin typeface="Arial" panose="020B0604020202020204" pitchFamily="34" charset="0"/>
                <a:cs typeface="Arial" panose="020B0604020202020204" pitchFamily="34" charset="0"/>
              </a:rPr>
              <a:t> Shelf</a:t>
            </a:r>
          </a:p>
        </p:txBody>
      </p:sp>
      <p:sp>
        <p:nvSpPr>
          <p:cNvPr id="15" name="TextBox 116">
            <a:extLst>
              <a:ext uri="{FF2B5EF4-FFF2-40B4-BE49-F238E27FC236}">
                <a16:creationId xmlns:a16="http://schemas.microsoft.com/office/drawing/2014/main" id="{08E00CE3-7AF9-A0C5-1DD7-76EDDF15A956}"/>
              </a:ext>
            </a:extLst>
          </p:cNvPr>
          <p:cNvSpPr txBox="1"/>
          <p:nvPr/>
        </p:nvSpPr>
        <p:spPr>
          <a:xfrm>
            <a:off x="3301700" y="5138593"/>
            <a:ext cx="278677" cy="278677"/>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ID">
              <a:latin typeface="Arial" panose="020B0604020202020204" pitchFamily="34" charset="0"/>
              <a:cs typeface="Arial" panose="020B0604020202020204" pitchFamily="34" charset="0"/>
              <a:sym typeface="Calibri" panose="020F0502020204030204" pitchFamily="34" charset="0"/>
            </a:endParaRPr>
          </a:p>
        </p:txBody>
      </p:sp>
    </p:spTree>
    <p:extLst>
      <p:ext uri="{BB962C8B-B14F-4D97-AF65-F5344CB8AC3E}">
        <p14:creationId xmlns:p14="http://schemas.microsoft.com/office/powerpoint/2010/main" val="722779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5A2DCA1-6A7D-46A7-A89B-769FC3023D0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6" name="Object 5" hidden="1">
                        <a:extLst>
                          <a:ext uri="{FF2B5EF4-FFF2-40B4-BE49-F238E27FC236}">
                            <a16:creationId xmlns:a16="http://schemas.microsoft.com/office/drawing/2014/main" id="{E5A2DCA1-6A7D-46A7-A89B-769FC3023D0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2" name="TextBox 31">
            <a:extLst>
              <a:ext uri="{FF2B5EF4-FFF2-40B4-BE49-F238E27FC236}">
                <a16:creationId xmlns:a16="http://schemas.microsoft.com/office/drawing/2014/main" id="{2D549802-FEF1-46C0-B711-B5DA0426126D}"/>
              </a:ext>
            </a:extLst>
          </p:cNvPr>
          <p:cNvSpPr txBox="1"/>
          <p:nvPr/>
        </p:nvSpPr>
        <p:spPr>
          <a:xfrm rot="10800000" flipH="1" flipV="1">
            <a:off x="-1" y="0"/>
            <a:ext cx="3841959" cy="2809875"/>
          </a:xfrm>
          <a:custGeom>
            <a:avLst/>
            <a:gdLst>
              <a:gd name="connsiteX0" fmla="*/ 0 w 6674304"/>
              <a:gd name="connsiteY0" fmla="*/ 0 h 5966838"/>
              <a:gd name="connsiteX1" fmla="*/ 6674304 w 6674304"/>
              <a:gd name="connsiteY1" fmla="*/ 0 h 5966838"/>
              <a:gd name="connsiteX2" fmla="*/ 6672463 w 6674304"/>
              <a:gd name="connsiteY2" fmla="*/ 3528 h 5966838"/>
              <a:gd name="connsiteX3" fmla="*/ 6142663 w 6674304"/>
              <a:gd name="connsiteY3" fmla="*/ 1686835 h 5966838"/>
              <a:gd name="connsiteX4" fmla="*/ 4132917 w 6674304"/>
              <a:gd name="connsiteY4" fmla="*/ 2753737 h 5966838"/>
              <a:gd name="connsiteX5" fmla="*/ 3289320 w 6674304"/>
              <a:gd name="connsiteY5" fmla="*/ 4862728 h 5966838"/>
              <a:gd name="connsiteX6" fmla="*/ 1763402 w 6674304"/>
              <a:gd name="connsiteY6" fmla="*/ 5954443 h 5966838"/>
              <a:gd name="connsiteX7" fmla="*/ 63803 w 6674304"/>
              <a:gd name="connsiteY7" fmla="*/ 5470616 h 5966838"/>
              <a:gd name="connsiteX8" fmla="*/ 0 w 6674304"/>
              <a:gd name="connsiteY8" fmla="*/ 5467195 h 5966838"/>
              <a:gd name="connsiteX0" fmla="*/ 0 w 6674304"/>
              <a:gd name="connsiteY0" fmla="*/ 0 h 5966838"/>
              <a:gd name="connsiteX1" fmla="*/ 6674304 w 6674304"/>
              <a:gd name="connsiteY1" fmla="*/ 0 h 5966838"/>
              <a:gd name="connsiteX2" fmla="*/ 6672463 w 6674304"/>
              <a:gd name="connsiteY2" fmla="*/ 3528 h 5966838"/>
              <a:gd name="connsiteX3" fmla="*/ 6142663 w 6674304"/>
              <a:gd name="connsiteY3" fmla="*/ 1686835 h 5966838"/>
              <a:gd name="connsiteX4" fmla="*/ 4132917 w 6674304"/>
              <a:gd name="connsiteY4" fmla="*/ 2753737 h 5966838"/>
              <a:gd name="connsiteX5" fmla="*/ 3289320 w 6674304"/>
              <a:gd name="connsiteY5" fmla="*/ 4862728 h 5966838"/>
              <a:gd name="connsiteX6" fmla="*/ 1763402 w 6674304"/>
              <a:gd name="connsiteY6" fmla="*/ 5954443 h 5966838"/>
              <a:gd name="connsiteX7" fmla="*/ 63803 w 6674304"/>
              <a:gd name="connsiteY7" fmla="*/ 5470616 h 5966838"/>
              <a:gd name="connsiteX8" fmla="*/ 0 w 6674304"/>
              <a:gd name="connsiteY8" fmla="*/ 5467195 h 5966838"/>
              <a:gd name="connsiteX9" fmla="*/ 0 w 6674304"/>
              <a:gd name="connsiteY9" fmla="*/ 0 h 5966838"/>
              <a:gd name="connsiteX0" fmla="*/ 0 w 6674304"/>
              <a:gd name="connsiteY0" fmla="*/ 0 h 5966838"/>
              <a:gd name="connsiteX1" fmla="*/ 6674304 w 6674304"/>
              <a:gd name="connsiteY1" fmla="*/ 0 h 5966838"/>
              <a:gd name="connsiteX2" fmla="*/ 6672463 w 6674304"/>
              <a:gd name="connsiteY2" fmla="*/ 3528 h 5966838"/>
              <a:gd name="connsiteX3" fmla="*/ 6142663 w 6674304"/>
              <a:gd name="connsiteY3" fmla="*/ 1686835 h 5966838"/>
              <a:gd name="connsiteX4" fmla="*/ 4132917 w 6674304"/>
              <a:gd name="connsiteY4" fmla="*/ 2753737 h 5966838"/>
              <a:gd name="connsiteX5" fmla="*/ 3289320 w 6674304"/>
              <a:gd name="connsiteY5" fmla="*/ 4862728 h 5966838"/>
              <a:gd name="connsiteX6" fmla="*/ 1763402 w 6674304"/>
              <a:gd name="connsiteY6" fmla="*/ 5954443 h 5966838"/>
              <a:gd name="connsiteX7" fmla="*/ 63803 w 6674304"/>
              <a:gd name="connsiteY7" fmla="*/ 5470616 h 5966838"/>
              <a:gd name="connsiteX8" fmla="*/ 0 w 6674304"/>
              <a:gd name="connsiteY8" fmla="*/ 5467195 h 5966838"/>
              <a:gd name="connsiteX9" fmla="*/ 0 w 6674304"/>
              <a:gd name="connsiteY9" fmla="*/ 0 h 5966838"/>
              <a:gd name="connsiteX0" fmla="*/ 0 w 6674304"/>
              <a:gd name="connsiteY0" fmla="*/ 0 h 5954452"/>
              <a:gd name="connsiteX1" fmla="*/ 6674304 w 6674304"/>
              <a:gd name="connsiteY1" fmla="*/ 0 h 5954452"/>
              <a:gd name="connsiteX2" fmla="*/ 6672463 w 6674304"/>
              <a:gd name="connsiteY2" fmla="*/ 3528 h 5954452"/>
              <a:gd name="connsiteX3" fmla="*/ 6142663 w 6674304"/>
              <a:gd name="connsiteY3" fmla="*/ 1686835 h 5954452"/>
              <a:gd name="connsiteX4" fmla="*/ 4132917 w 6674304"/>
              <a:gd name="connsiteY4" fmla="*/ 2753737 h 5954452"/>
              <a:gd name="connsiteX5" fmla="*/ 3289320 w 6674304"/>
              <a:gd name="connsiteY5" fmla="*/ 4862728 h 5954452"/>
              <a:gd name="connsiteX6" fmla="*/ 1763402 w 6674304"/>
              <a:gd name="connsiteY6" fmla="*/ 5954443 h 5954452"/>
              <a:gd name="connsiteX7" fmla="*/ 63803 w 6674304"/>
              <a:gd name="connsiteY7" fmla="*/ 5470616 h 5954452"/>
              <a:gd name="connsiteX8" fmla="*/ 0 w 6674304"/>
              <a:gd name="connsiteY8" fmla="*/ 5467195 h 5954452"/>
              <a:gd name="connsiteX9" fmla="*/ 0 w 6674304"/>
              <a:gd name="connsiteY9" fmla="*/ 0 h 5954452"/>
              <a:gd name="connsiteX0" fmla="*/ 0 w 6674304"/>
              <a:gd name="connsiteY0" fmla="*/ 0 h 5954443"/>
              <a:gd name="connsiteX1" fmla="*/ 6674304 w 6674304"/>
              <a:gd name="connsiteY1" fmla="*/ 0 h 5954443"/>
              <a:gd name="connsiteX2" fmla="*/ 6672463 w 6674304"/>
              <a:gd name="connsiteY2" fmla="*/ 3528 h 5954443"/>
              <a:gd name="connsiteX3" fmla="*/ 6142663 w 6674304"/>
              <a:gd name="connsiteY3" fmla="*/ 1686835 h 5954443"/>
              <a:gd name="connsiteX4" fmla="*/ 4132917 w 6674304"/>
              <a:gd name="connsiteY4" fmla="*/ 2753737 h 5954443"/>
              <a:gd name="connsiteX5" fmla="*/ 3289320 w 6674304"/>
              <a:gd name="connsiteY5" fmla="*/ 4862728 h 5954443"/>
              <a:gd name="connsiteX6" fmla="*/ 1763402 w 6674304"/>
              <a:gd name="connsiteY6" fmla="*/ 5954443 h 5954443"/>
              <a:gd name="connsiteX7" fmla="*/ 63803 w 6674304"/>
              <a:gd name="connsiteY7" fmla="*/ 5470616 h 5954443"/>
              <a:gd name="connsiteX8" fmla="*/ 0 w 6674304"/>
              <a:gd name="connsiteY8" fmla="*/ 5467195 h 5954443"/>
              <a:gd name="connsiteX9" fmla="*/ 0 w 6674304"/>
              <a:gd name="connsiteY9" fmla="*/ 0 h 5954443"/>
              <a:gd name="connsiteX0" fmla="*/ 0 w 6674304"/>
              <a:gd name="connsiteY0" fmla="*/ 0 h 5954443"/>
              <a:gd name="connsiteX1" fmla="*/ 6674304 w 6674304"/>
              <a:gd name="connsiteY1" fmla="*/ 0 h 5954443"/>
              <a:gd name="connsiteX2" fmla="*/ 6672463 w 6674304"/>
              <a:gd name="connsiteY2" fmla="*/ 3528 h 5954443"/>
              <a:gd name="connsiteX3" fmla="*/ 6142663 w 6674304"/>
              <a:gd name="connsiteY3" fmla="*/ 1686835 h 5954443"/>
              <a:gd name="connsiteX4" fmla="*/ 4132917 w 6674304"/>
              <a:gd name="connsiteY4" fmla="*/ 2753737 h 5954443"/>
              <a:gd name="connsiteX5" fmla="*/ 3289320 w 6674304"/>
              <a:gd name="connsiteY5" fmla="*/ 4862728 h 5954443"/>
              <a:gd name="connsiteX6" fmla="*/ 1763402 w 6674304"/>
              <a:gd name="connsiteY6" fmla="*/ 5954443 h 5954443"/>
              <a:gd name="connsiteX7" fmla="*/ 63803 w 6674304"/>
              <a:gd name="connsiteY7" fmla="*/ 5470616 h 5954443"/>
              <a:gd name="connsiteX8" fmla="*/ 0 w 6674304"/>
              <a:gd name="connsiteY8" fmla="*/ 5467195 h 5954443"/>
              <a:gd name="connsiteX9" fmla="*/ 0 w 6674304"/>
              <a:gd name="connsiteY9" fmla="*/ 0 h 5954443"/>
              <a:gd name="connsiteX0" fmla="*/ 0 w 6674304"/>
              <a:gd name="connsiteY0" fmla="*/ 0 h 5954443"/>
              <a:gd name="connsiteX1" fmla="*/ 6674304 w 6674304"/>
              <a:gd name="connsiteY1" fmla="*/ 0 h 5954443"/>
              <a:gd name="connsiteX2" fmla="*/ 6672463 w 6674304"/>
              <a:gd name="connsiteY2" fmla="*/ 3528 h 5954443"/>
              <a:gd name="connsiteX3" fmla="*/ 6142663 w 6674304"/>
              <a:gd name="connsiteY3" fmla="*/ 1686835 h 5954443"/>
              <a:gd name="connsiteX4" fmla="*/ 4132917 w 6674304"/>
              <a:gd name="connsiteY4" fmla="*/ 2753737 h 5954443"/>
              <a:gd name="connsiteX5" fmla="*/ 3323857 w 6674304"/>
              <a:gd name="connsiteY5" fmla="*/ 4880718 h 5954443"/>
              <a:gd name="connsiteX6" fmla="*/ 1763402 w 6674304"/>
              <a:gd name="connsiteY6" fmla="*/ 5954443 h 5954443"/>
              <a:gd name="connsiteX7" fmla="*/ 63803 w 6674304"/>
              <a:gd name="connsiteY7" fmla="*/ 5470616 h 5954443"/>
              <a:gd name="connsiteX8" fmla="*/ 0 w 6674304"/>
              <a:gd name="connsiteY8" fmla="*/ 5467195 h 5954443"/>
              <a:gd name="connsiteX9" fmla="*/ 0 w 6674304"/>
              <a:gd name="connsiteY9" fmla="*/ 0 h 5954443"/>
              <a:gd name="connsiteX0" fmla="*/ 0 w 6674304"/>
              <a:gd name="connsiteY0" fmla="*/ 0 h 5957613"/>
              <a:gd name="connsiteX1" fmla="*/ 6674304 w 6674304"/>
              <a:gd name="connsiteY1" fmla="*/ 0 h 5957613"/>
              <a:gd name="connsiteX2" fmla="*/ 6672463 w 6674304"/>
              <a:gd name="connsiteY2" fmla="*/ 3528 h 5957613"/>
              <a:gd name="connsiteX3" fmla="*/ 6142663 w 6674304"/>
              <a:gd name="connsiteY3" fmla="*/ 1686835 h 5957613"/>
              <a:gd name="connsiteX4" fmla="*/ 4132917 w 6674304"/>
              <a:gd name="connsiteY4" fmla="*/ 2753737 h 5957613"/>
              <a:gd name="connsiteX5" fmla="*/ 3323857 w 6674304"/>
              <a:gd name="connsiteY5" fmla="*/ 4880718 h 5957613"/>
              <a:gd name="connsiteX6" fmla="*/ 1763402 w 6674304"/>
              <a:gd name="connsiteY6" fmla="*/ 5954443 h 5957613"/>
              <a:gd name="connsiteX7" fmla="*/ 63803 w 6674304"/>
              <a:gd name="connsiteY7" fmla="*/ 5470616 h 5957613"/>
              <a:gd name="connsiteX8" fmla="*/ 0 w 6674304"/>
              <a:gd name="connsiteY8" fmla="*/ 5467195 h 5957613"/>
              <a:gd name="connsiteX9" fmla="*/ 0 w 6674304"/>
              <a:gd name="connsiteY9" fmla="*/ 0 h 595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4304" h="5957613">
                <a:moveTo>
                  <a:pt x="0" y="0"/>
                </a:moveTo>
                <a:lnTo>
                  <a:pt x="6674304" y="0"/>
                </a:lnTo>
                <a:lnTo>
                  <a:pt x="6672463" y="3528"/>
                </a:lnTo>
                <a:cubicBezTo>
                  <a:pt x="6485641" y="423111"/>
                  <a:pt x="6718539" y="1011007"/>
                  <a:pt x="6142663" y="1686835"/>
                </a:cubicBezTo>
                <a:cubicBezTo>
                  <a:pt x="5728792" y="2172540"/>
                  <a:pt x="4602718" y="2221423"/>
                  <a:pt x="4132917" y="2753737"/>
                </a:cubicBezTo>
                <a:cubicBezTo>
                  <a:pt x="3663116" y="3286051"/>
                  <a:pt x="3658337" y="4266313"/>
                  <a:pt x="3323857" y="4880718"/>
                </a:cubicBezTo>
                <a:cubicBezTo>
                  <a:pt x="2989377" y="5495123"/>
                  <a:pt x="2577285" y="5862125"/>
                  <a:pt x="1763402" y="5954443"/>
                </a:cubicBezTo>
                <a:cubicBezTo>
                  <a:pt x="1230133" y="6001788"/>
                  <a:pt x="551766" y="5503698"/>
                  <a:pt x="63803" y="5470616"/>
                </a:cubicBezTo>
                <a:lnTo>
                  <a:pt x="0" y="5467195"/>
                </a:lnTo>
                <a:lnTo>
                  <a:pt x="0" y="0"/>
                </a:lnTo>
                <a:close/>
              </a:path>
            </a:pathLst>
          </a:custGeom>
          <a:gradFill>
            <a:gsLst>
              <a:gs pos="10000">
                <a:schemeClr val="bg1">
                  <a:lumMod val="85000"/>
                  <a:alpha val="10000"/>
                </a:schemeClr>
              </a:gs>
              <a:gs pos="100000">
                <a:schemeClr val="bg1">
                  <a:lumMod val="95000"/>
                  <a:alpha val="5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0" lvl="1" indent="0" algn="ctr">
              <a:lnSpc>
                <a:spcPct val="90000"/>
              </a:lnSpc>
              <a:spcBef>
                <a:spcPts val="1000"/>
              </a:spcBef>
              <a:buSzPct val="100000"/>
              <a:buFont typeface="Arial" panose="020B0604020202020204" pitchFamily="34" charset="0"/>
              <a:buNone/>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sym typeface="Calibri" panose="020F0502020204030204" pitchFamily="34" charset="0"/>
            </a:endParaRPr>
          </a:p>
        </p:txBody>
      </p:sp>
      <p:sp>
        <p:nvSpPr>
          <p:cNvPr id="29" name="Freeform: Shape 28">
            <a:extLst>
              <a:ext uri="{FF2B5EF4-FFF2-40B4-BE49-F238E27FC236}">
                <a16:creationId xmlns:a16="http://schemas.microsoft.com/office/drawing/2014/main" id="{893A806F-E82D-487D-9D2B-84B38184CC82}"/>
              </a:ext>
            </a:extLst>
          </p:cNvPr>
          <p:cNvSpPr/>
          <p:nvPr/>
        </p:nvSpPr>
        <p:spPr>
          <a:xfrm>
            <a:off x="9157062" y="490330"/>
            <a:ext cx="4671283" cy="6513443"/>
          </a:xfrm>
          <a:custGeom>
            <a:avLst/>
            <a:gdLst>
              <a:gd name="connsiteX0" fmla="*/ 6050384 w 8632154"/>
              <a:gd name="connsiteY0" fmla="*/ 0 h 6858000"/>
              <a:gd name="connsiteX1" fmla="*/ 8632154 w 8632154"/>
              <a:gd name="connsiteY1" fmla="*/ 0 h 6858000"/>
              <a:gd name="connsiteX2" fmla="*/ 8632154 w 8632154"/>
              <a:gd name="connsiteY2" fmla="*/ 6858000 h 6858000"/>
              <a:gd name="connsiteX3" fmla="*/ 0 w 8632154"/>
              <a:gd name="connsiteY3" fmla="*/ 6858000 h 6858000"/>
              <a:gd name="connsiteX4" fmla="*/ 17136 w 8632154"/>
              <a:gd name="connsiteY4" fmla="*/ 6850412 h 6858000"/>
              <a:gd name="connsiteX5" fmla="*/ 1326096 w 8632154"/>
              <a:gd name="connsiteY5" fmla="*/ 5732390 h 6858000"/>
              <a:gd name="connsiteX6" fmla="*/ 2315345 w 8632154"/>
              <a:gd name="connsiteY6" fmla="*/ 3259269 h 6858000"/>
              <a:gd name="connsiteX7" fmla="*/ 4672086 w 8632154"/>
              <a:gd name="connsiteY7" fmla="*/ 2008159 h 6858000"/>
              <a:gd name="connsiteX8" fmla="*/ 5848499 w 8632154"/>
              <a:gd name="connsiteY8" fmla="*/ 9045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32154" h="6858000">
                <a:moveTo>
                  <a:pt x="6050384" y="0"/>
                </a:moveTo>
                <a:lnTo>
                  <a:pt x="8632154" y="0"/>
                </a:lnTo>
                <a:lnTo>
                  <a:pt x="8632154" y="6858000"/>
                </a:lnTo>
                <a:lnTo>
                  <a:pt x="0" y="6858000"/>
                </a:lnTo>
                <a:lnTo>
                  <a:pt x="17136" y="6850412"/>
                </a:lnTo>
                <a:cubicBezTo>
                  <a:pt x="500509" y="6620261"/>
                  <a:pt x="978767" y="6201556"/>
                  <a:pt x="1326096" y="5732390"/>
                </a:cubicBezTo>
                <a:cubicBezTo>
                  <a:pt x="1789202" y="5106837"/>
                  <a:pt x="1757679" y="3879973"/>
                  <a:pt x="2315345" y="3259269"/>
                </a:cubicBezTo>
                <a:cubicBezTo>
                  <a:pt x="2873010" y="2638564"/>
                  <a:pt x="4167763" y="2560976"/>
                  <a:pt x="4672086" y="2008159"/>
                </a:cubicBezTo>
                <a:cubicBezTo>
                  <a:pt x="5085790" y="1554678"/>
                  <a:pt x="4955167" y="563510"/>
                  <a:pt x="5848499" y="90459"/>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latin typeface="Calibri" panose="020F0502020204030204" pitchFamily="34" charset="0"/>
            </a:endParaRPr>
          </a:p>
        </p:txBody>
      </p:sp>
      <p:grpSp>
        <p:nvGrpSpPr>
          <p:cNvPr id="2" name="Nhóm 1">
            <a:extLst>
              <a:ext uri="{FF2B5EF4-FFF2-40B4-BE49-F238E27FC236}">
                <a16:creationId xmlns:a16="http://schemas.microsoft.com/office/drawing/2014/main" id="{A252C47A-FB17-63C4-DEEF-12B4F60D0B11}"/>
              </a:ext>
            </a:extLst>
          </p:cNvPr>
          <p:cNvGrpSpPr/>
          <p:nvPr/>
        </p:nvGrpSpPr>
        <p:grpSpPr>
          <a:xfrm>
            <a:off x="701743" y="492663"/>
            <a:ext cx="3334246" cy="793188"/>
            <a:chOff x="701743" y="492663"/>
            <a:chExt cx="3334246" cy="793188"/>
          </a:xfrm>
        </p:grpSpPr>
        <p:sp>
          <p:nvSpPr>
            <p:cNvPr id="3" name="TextBox 10">
              <a:extLst>
                <a:ext uri="{FF2B5EF4-FFF2-40B4-BE49-F238E27FC236}">
                  <a16:creationId xmlns:a16="http://schemas.microsoft.com/office/drawing/2014/main" id="{97893D96-EBB8-6922-733A-6B22C189EFD9}"/>
                </a:ext>
              </a:extLst>
            </p:cNvPr>
            <p:cNvSpPr txBox="1">
              <a:spLocks/>
            </p:cNvSpPr>
            <p:nvPr/>
          </p:nvSpPr>
          <p:spPr>
            <a:xfrm>
              <a:off x="701743" y="731853"/>
              <a:ext cx="3334246" cy="553998"/>
            </a:xfrm>
            <a:prstGeom prst="rect">
              <a:avLst/>
            </a:prstGeom>
            <a:noFill/>
          </p:spPr>
          <p:txBody>
            <a:bodyPr wrap="none" lIns="0" tIns="0" rIns="0" bIns="0" rtlCol="0" anchor="ctr">
              <a:spAutoFit/>
            </a:bodyPr>
            <a:lstStyle>
              <a:defPPr>
                <a:defRPr lang="en-US"/>
              </a:defPPr>
              <a:lvl1pPr>
                <a:defRPr sz="3200" b="1">
                  <a:latin typeface="Segoe UI Black" panose="020B0A02040204020203" pitchFamily="34" charset="0"/>
                  <a:ea typeface="Segoe UI Black" panose="020B0A02040204020203" pitchFamily="34" charset="0"/>
                  <a:cs typeface="Segoe UI" panose="020B0502040204020203" pitchFamily="34" charset="0"/>
                </a:defRPr>
              </a:lvl1pPr>
            </a:lstStyle>
            <a:p>
              <a:r>
                <a:rPr lang="en-US" sz="3600">
                  <a:solidFill>
                    <a:srgbClr val="0070C0"/>
                  </a:solidFill>
                  <a:latin typeface="Arial" panose="020B0604020202020204" pitchFamily="34" charset="0"/>
                  <a:cs typeface="Arial" panose="020B0604020202020204" pitchFamily="34" charset="0"/>
                </a:rPr>
                <a:t>II. CHẨN ĐOÁN</a:t>
              </a:r>
            </a:p>
          </p:txBody>
        </p:sp>
        <p:sp>
          <p:nvSpPr>
            <p:cNvPr id="4" name="TextBox 12">
              <a:extLst>
                <a:ext uri="{FF2B5EF4-FFF2-40B4-BE49-F238E27FC236}">
                  <a16:creationId xmlns:a16="http://schemas.microsoft.com/office/drawing/2014/main" id="{B2ECB9D7-9845-DF30-0167-9D75C886B487}"/>
                </a:ext>
              </a:extLst>
            </p:cNvPr>
            <p:cNvSpPr txBox="1">
              <a:spLocks/>
            </p:cNvSpPr>
            <p:nvPr/>
          </p:nvSpPr>
          <p:spPr>
            <a:xfrm>
              <a:off x="708027" y="492663"/>
              <a:ext cx="882648" cy="66082"/>
            </a:xfrm>
            <a:prstGeom prst="roundRect">
              <a:avLst>
                <a:gd name="adj" fmla="val 50000"/>
              </a:avLst>
            </a:pr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228600" lvl="1" indent="-228600" algn="ctr">
                <a:lnSpc>
                  <a:spcPct val="90000"/>
                </a:lnSpc>
                <a:spcBef>
                  <a:spcPts val="1000"/>
                </a:spcBef>
                <a:buSzPct val="100000"/>
                <a:buFont typeface="Arial" panose="020B0604020202020204" pitchFamily="34" charset="0"/>
                <a:buChar char="•"/>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US">
                <a:latin typeface="Arial" panose="020B0604020202020204" pitchFamily="34" charset="0"/>
                <a:cs typeface="Arial" panose="020B0604020202020204" pitchFamily="34" charset="0"/>
                <a:sym typeface="Calibri" panose="020F0502020204030204" pitchFamily="34" charset="0"/>
              </a:endParaRPr>
            </a:p>
          </p:txBody>
        </p:sp>
      </p:grpSp>
      <p:sp>
        <p:nvSpPr>
          <p:cNvPr id="5" name="Hộp Văn bản 4">
            <a:extLst>
              <a:ext uri="{FF2B5EF4-FFF2-40B4-BE49-F238E27FC236}">
                <a16:creationId xmlns:a16="http://schemas.microsoft.com/office/drawing/2014/main" id="{B07C2C8F-AB3C-66A3-B383-DC7E4A8E976D}"/>
              </a:ext>
            </a:extLst>
          </p:cNvPr>
          <p:cNvSpPr txBox="1"/>
          <p:nvPr/>
        </p:nvSpPr>
        <p:spPr>
          <a:xfrm>
            <a:off x="964581" y="1664493"/>
            <a:ext cx="3574136" cy="584775"/>
          </a:xfrm>
          <a:prstGeom prst="rect">
            <a:avLst/>
          </a:prstGeom>
          <a:noFill/>
        </p:spPr>
        <p:txBody>
          <a:bodyPr wrap="square" rtlCol="0">
            <a:spAutoFit/>
          </a:bodyPr>
          <a:lstStyle/>
          <a:p>
            <a:r>
              <a:rPr lang="vi-VN" sz="3200">
                <a:latin typeface="Arial" panose="020B0604020202020204" pitchFamily="34" charset="0"/>
                <a:cs typeface="Arial" panose="020B0604020202020204" pitchFamily="34" charset="0"/>
              </a:rPr>
              <a:t>Các cận lâm sàng</a:t>
            </a:r>
          </a:p>
        </p:txBody>
      </p:sp>
      <p:grpSp>
        <p:nvGrpSpPr>
          <p:cNvPr id="19" name="Nhóm 18">
            <a:extLst>
              <a:ext uri="{FF2B5EF4-FFF2-40B4-BE49-F238E27FC236}">
                <a16:creationId xmlns:a16="http://schemas.microsoft.com/office/drawing/2014/main" id="{6A6E6379-868C-2BBE-C5FA-1A7B481B2C63}"/>
              </a:ext>
            </a:extLst>
          </p:cNvPr>
          <p:cNvGrpSpPr/>
          <p:nvPr/>
        </p:nvGrpSpPr>
        <p:grpSpPr>
          <a:xfrm>
            <a:off x="5146962" y="1388102"/>
            <a:ext cx="5074252" cy="2462213"/>
            <a:chOff x="4885738" y="1404938"/>
            <a:chExt cx="5074252" cy="2462213"/>
          </a:xfrm>
        </p:grpSpPr>
        <p:grpSp>
          <p:nvGrpSpPr>
            <p:cNvPr id="7" name="Nhóm 6">
              <a:extLst>
                <a:ext uri="{FF2B5EF4-FFF2-40B4-BE49-F238E27FC236}">
                  <a16:creationId xmlns:a16="http://schemas.microsoft.com/office/drawing/2014/main" id="{94C20AB2-EEC5-10ED-8C80-C2D2822D22C6}"/>
                </a:ext>
              </a:extLst>
            </p:cNvPr>
            <p:cNvGrpSpPr/>
            <p:nvPr/>
          </p:nvGrpSpPr>
          <p:grpSpPr>
            <a:xfrm>
              <a:off x="4885738" y="1404938"/>
              <a:ext cx="5074252" cy="2462213"/>
              <a:chOff x="798182" y="4416446"/>
              <a:chExt cx="5074252" cy="2462213"/>
            </a:xfrm>
          </p:grpSpPr>
          <p:sp>
            <p:nvSpPr>
              <p:cNvPr id="38" name="TextBox 37">
                <a:extLst>
                  <a:ext uri="{FF2B5EF4-FFF2-40B4-BE49-F238E27FC236}">
                    <a16:creationId xmlns:a16="http://schemas.microsoft.com/office/drawing/2014/main" id="{01A9A2A5-D0EB-4F60-A8F2-C12DE743E8A8}"/>
                  </a:ext>
                </a:extLst>
              </p:cNvPr>
              <p:cNvSpPr txBox="1"/>
              <p:nvPr/>
            </p:nvSpPr>
            <p:spPr>
              <a:xfrm>
                <a:off x="798182" y="4447662"/>
                <a:ext cx="826299" cy="826299"/>
              </a:xfrm>
              <a:prstGeom prst="ellipse">
                <a:avLst/>
              </a:prstGeom>
              <a:noFill/>
              <a:ln w="19050">
                <a:solidFill>
                  <a:srgbClr val="FFC000"/>
                </a:solidFill>
              </a:ln>
              <a:effectLst>
                <a:outerShdw blurRad="2540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0" lvl="1" indent="0" algn="ctr">
                  <a:lnSpc>
                    <a:spcPct val="90000"/>
                  </a:lnSpc>
                  <a:spcBef>
                    <a:spcPts val="1000"/>
                  </a:spcBef>
                  <a:buSzPct val="100000"/>
                  <a:buFont typeface="Arial" panose="020B0604020202020204" pitchFamily="34" charset="0"/>
                  <a:buNone/>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latin typeface="Arial" panose="020B0604020202020204" pitchFamily="34" charset="0"/>
                  <a:cs typeface="Arial" panose="020B0604020202020204" pitchFamily="34" charset="0"/>
                  <a:sym typeface="Calibri" panose="020F0502020204030204" pitchFamily="34" charset="0"/>
                </a:endParaRPr>
              </a:p>
            </p:txBody>
          </p:sp>
          <p:sp>
            <p:nvSpPr>
              <p:cNvPr id="39" name="TextBox 38">
                <a:extLst>
                  <a:ext uri="{FF2B5EF4-FFF2-40B4-BE49-F238E27FC236}">
                    <a16:creationId xmlns:a16="http://schemas.microsoft.com/office/drawing/2014/main" id="{B309DB34-0EDD-4F3D-A2D1-DB0DF9A25982}"/>
                  </a:ext>
                </a:extLst>
              </p:cNvPr>
              <p:cNvSpPr txBox="1"/>
              <p:nvPr/>
            </p:nvSpPr>
            <p:spPr>
              <a:xfrm>
                <a:off x="926099" y="4573412"/>
                <a:ext cx="574800" cy="574800"/>
              </a:xfrm>
              <a:prstGeom prst="ellipse">
                <a:avLst/>
              </a:prstGeom>
              <a:gradFill>
                <a:gsLst>
                  <a:gs pos="10000">
                    <a:srgbClr val="51A7C2"/>
                  </a:gs>
                  <a:gs pos="100000">
                    <a:srgbClr val="B5F6DA"/>
                  </a:gs>
                </a:gsLst>
                <a:lin ang="270000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0" lvl="1" indent="0" algn="ctr">
                  <a:lnSpc>
                    <a:spcPct val="90000"/>
                  </a:lnSpc>
                  <a:spcBef>
                    <a:spcPts val="1000"/>
                  </a:spcBef>
                  <a:buSzPct val="100000"/>
                  <a:buFont typeface="Arial" panose="020B0604020202020204" pitchFamily="34" charset="0"/>
                  <a:buNone/>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latin typeface="Arial" panose="020B0604020202020204" pitchFamily="34" charset="0"/>
                  <a:cs typeface="Arial" panose="020B0604020202020204" pitchFamily="34" charset="0"/>
                  <a:sym typeface="Calibri" panose="020F0502020204030204" pitchFamily="34" charset="0"/>
                </a:endParaRPr>
              </a:p>
            </p:txBody>
          </p:sp>
          <p:sp>
            <p:nvSpPr>
              <p:cNvPr id="41" name="Rectangle 40">
                <a:extLst>
                  <a:ext uri="{FF2B5EF4-FFF2-40B4-BE49-F238E27FC236}">
                    <a16:creationId xmlns:a16="http://schemas.microsoft.com/office/drawing/2014/main" id="{7AF3D00D-65D2-422F-9E7C-A39D55335265}"/>
                  </a:ext>
                </a:extLst>
              </p:cNvPr>
              <p:cNvSpPr/>
              <p:nvPr/>
            </p:nvSpPr>
            <p:spPr>
              <a:xfrm>
                <a:off x="1841811" y="4416446"/>
                <a:ext cx="4030623" cy="2462213"/>
              </a:xfrm>
              <a:prstGeom prst="rect">
                <a:avLst/>
              </a:prstGeom>
            </p:spPr>
            <p:txBody>
              <a:bodyPr wrap="square" lIns="0" tIns="0" rIns="0" bIns="0" anchor="t">
                <a:spAutoFit/>
              </a:bodyPr>
              <a:lstStyle/>
              <a:p>
                <a:r>
                  <a:rPr lang="vi-VN" sz="2000" b="0" i="0" u="sng">
                    <a:solidFill>
                      <a:srgbClr val="000000"/>
                    </a:solidFill>
                    <a:effectLst/>
                    <a:latin typeface="Arial" panose="020B0604020202020204" pitchFamily="34" charset="0"/>
                    <a:cs typeface="Arial" panose="020B0604020202020204" pitchFamily="34" charset="0"/>
                  </a:rPr>
                  <a:t>XN máu và sinh hóa:</a:t>
                </a:r>
              </a:p>
              <a:p>
                <a:r>
                  <a:rPr lang="vi-VN" sz="2000" b="0" i="0">
                    <a:solidFill>
                      <a:srgbClr val="000000"/>
                    </a:solidFill>
                    <a:effectLst/>
                    <a:latin typeface="Arial" panose="020B0604020202020204" pitchFamily="34" charset="0"/>
                    <a:cs typeface="Arial" panose="020B0604020202020204" pitchFamily="34" charset="0"/>
                  </a:rPr>
                  <a:t>- Billirubin TP/TT, ALP, AST, ALT</a:t>
                </a:r>
              </a:p>
              <a:p>
                <a:r>
                  <a:rPr lang="vi-VN" sz="2000" b="0" i="0">
                    <a:solidFill>
                      <a:srgbClr val="000000"/>
                    </a:solidFill>
                    <a:effectLst/>
                    <a:latin typeface="Arial" panose="020B0604020202020204" pitchFamily="34" charset="0"/>
                    <a:cs typeface="Arial" panose="020B0604020202020204" pitchFamily="34" charset="0"/>
                  </a:rPr>
                  <a:t>- Chức năng đông máu</a:t>
                </a:r>
              </a:p>
              <a:p>
                <a:r>
                  <a:rPr lang="vi-VN" sz="2000" b="0" i="0">
                    <a:solidFill>
                      <a:srgbClr val="000000"/>
                    </a:solidFill>
                    <a:effectLst/>
                    <a:latin typeface="Arial" panose="020B0604020202020204" pitchFamily="34" charset="0"/>
                    <a:cs typeface="Arial" panose="020B0604020202020204" pitchFamily="34" charset="0"/>
                  </a:rPr>
                  <a:t>- Đánh giá dinh dưỡng: albumin máu, ion đồ, công thức máu</a:t>
                </a:r>
              </a:p>
              <a:p>
                <a:r>
                  <a:rPr lang="vi-VN" sz="2000" b="0" i="0">
                    <a:solidFill>
                      <a:srgbClr val="000000"/>
                    </a:solidFill>
                    <a:effectLst/>
                    <a:latin typeface="Arial" panose="020B0604020202020204" pitchFamily="34" charset="0"/>
                    <a:cs typeface="Arial" panose="020B0604020202020204" pitchFamily="34" charset="0"/>
                  </a:rPr>
                  <a:t>- Viêm đường mật: Bạch cầu, CRP.</a:t>
                </a:r>
              </a:p>
              <a:p>
                <a:r>
                  <a:rPr lang="vi-VN" sz="2000" b="0" i="0">
                    <a:solidFill>
                      <a:srgbClr val="000000"/>
                    </a:solidFill>
                    <a:effectLst/>
                    <a:latin typeface="Arial" panose="020B0604020202020204" pitchFamily="34" charset="0"/>
                    <a:cs typeface="Arial" panose="020B0604020202020204" pitchFamily="34" charset="0"/>
                  </a:rPr>
                  <a:t>- Amylase, lipase máu (nếu có đau thượng vị). </a:t>
                </a:r>
              </a:p>
            </p:txBody>
          </p:sp>
        </p:grpSp>
        <p:pic>
          <p:nvPicPr>
            <p:cNvPr id="18" name="Đồ họa 17" descr="Water outline">
              <a:extLst>
                <a:ext uri="{FF2B5EF4-FFF2-40B4-BE49-F238E27FC236}">
                  <a16:creationId xmlns:a16="http://schemas.microsoft.com/office/drawing/2014/main" id="{EFBECABE-7F4C-A75C-CCC1-D94CD665C31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72939" y="1621188"/>
              <a:ext cx="456232" cy="456232"/>
            </a:xfrm>
            <a:prstGeom prst="rect">
              <a:avLst/>
            </a:prstGeom>
          </p:spPr>
        </p:pic>
      </p:grpSp>
      <p:grpSp>
        <p:nvGrpSpPr>
          <p:cNvPr id="43" name="Nhóm 42">
            <a:extLst>
              <a:ext uri="{FF2B5EF4-FFF2-40B4-BE49-F238E27FC236}">
                <a16:creationId xmlns:a16="http://schemas.microsoft.com/office/drawing/2014/main" id="{0A7FA395-D520-AA45-784E-B19619E8DAFB}"/>
              </a:ext>
            </a:extLst>
          </p:cNvPr>
          <p:cNvGrpSpPr/>
          <p:nvPr/>
        </p:nvGrpSpPr>
        <p:grpSpPr>
          <a:xfrm>
            <a:off x="516321" y="2931367"/>
            <a:ext cx="4241349" cy="3385542"/>
            <a:chOff x="516321" y="2931367"/>
            <a:chExt cx="4241349" cy="3385542"/>
          </a:xfrm>
        </p:grpSpPr>
        <p:grpSp>
          <p:nvGrpSpPr>
            <p:cNvPr id="14" name="Nhóm 13">
              <a:extLst>
                <a:ext uri="{FF2B5EF4-FFF2-40B4-BE49-F238E27FC236}">
                  <a16:creationId xmlns:a16="http://schemas.microsoft.com/office/drawing/2014/main" id="{CC465378-7AA3-0A1C-EC81-2E22B1B6D13F}"/>
                </a:ext>
              </a:extLst>
            </p:cNvPr>
            <p:cNvGrpSpPr/>
            <p:nvPr/>
          </p:nvGrpSpPr>
          <p:grpSpPr>
            <a:xfrm>
              <a:off x="516321" y="2931367"/>
              <a:ext cx="4241349" cy="3385542"/>
              <a:chOff x="756775" y="2561502"/>
              <a:chExt cx="4241349" cy="3385542"/>
            </a:xfrm>
          </p:grpSpPr>
          <p:sp>
            <p:nvSpPr>
              <p:cNvPr id="35" name="TextBox 34">
                <a:extLst>
                  <a:ext uri="{FF2B5EF4-FFF2-40B4-BE49-F238E27FC236}">
                    <a16:creationId xmlns:a16="http://schemas.microsoft.com/office/drawing/2014/main" id="{07E46DB2-8203-4EEB-9486-E9D877900276}"/>
                  </a:ext>
                </a:extLst>
              </p:cNvPr>
              <p:cNvSpPr txBox="1"/>
              <p:nvPr/>
            </p:nvSpPr>
            <p:spPr>
              <a:xfrm>
                <a:off x="756775" y="2579239"/>
                <a:ext cx="826299" cy="826299"/>
              </a:xfrm>
              <a:prstGeom prst="ellipse">
                <a:avLst/>
              </a:prstGeom>
              <a:noFill/>
              <a:ln w="19050">
                <a:solidFill>
                  <a:srgbClr val="FFC000"/>
                </a:solidFill>
              </a:ln>
              <a:effectLst>
                <a:outerShdw blurRad="2540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0" lvl="1" indent="0" algn="ctr">
                  <a:lnSpc>
                    <a:spcPct val="90000"/>
                  </a:lnSpc>
                  <a:spcBef>
                    <a:spcPts val="1000"/>
                  </a:spcBef>
                  <a:buSzPct val="100000"/>
                  <a:buFont typeface="Arial" panose="020B0604020202020204" pitchFamily="34" charset="0"/>
                  <a:buNone/>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latin typeface="Arial" panose="020B0604020202020204" pitchFamily="34" charset="0"/>
                  <a:cs typeface="Arial" panose="020B0604020202020204" pitchFamily="34" charset="0"/>
                  <a:sym typeface="Calibri" panose="020F0502020204030204" pitchFamily="34" charset="0"/>
                </a:endParaRPr>
              </a:p>
            </p:txBody>
          </p:sp>
          <p:sp>
            <p:nvSpPr>
              <p:cNvPr id="34" name="TextBox 33">
                <a:extLst>
                  <a:ext uri="{FF2B5EF4-FFF2-40B4-BE49-F238E27FC236}">
                    <a16:creationId xmlns:a16="http://schemas.microsoft.com/office/drawing/2014/main" id="{C34A67EC-5067-494A-B71E-4BA9C1CA98FF}"/>
                  </a:ext>
                </a:extLst>
              </p:cNvPr>
              <p:cNvSpPr txBox="1"/>
              <p:nvPr/>
            </p:nvSpPr>
            <p:spPr>
              <a:xfrm>
                <a:off x="882525" y="2704989"/>
                <a:ext cx="574800" cy="574800"/>
              </a:xfrm>
              <a:prstGeom prst="ellipse">
                <a:avLst/>
              </a:prstGeom>
              <a:gradFill>
                <a:gsLst>
                  <a:gs pos="10000">
                    <a:srgbClr val="51A7C2"/>
                  </a:gs>
                  <a:gs pos="100000">
                    <a:srgbClr val="B5F6DA"/>
                  </a:gs>
                </a:gsLst>
                <a:lin ang="270000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0" lvl="1" indent="0" algn="ctr">
                  <a:lnSpc>
                    <a:spcPct val="90000"/>
                  </a:lnSpc>
                  <a:spcBef>
                    <a:spcPts val="1000"/>
                  </a:spcBef>
                  <a:buSzPct val="100000"/>
                  <a:buFont typeface="Arial" panose="020B0604020202020204" pitchFamily="34" charset="0"/>
                  <a:buNone/>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latin typeface="Arial" panose="020B0604020202020204" pitchFamily="34" charset="0"/>
                  <a:cs typeface="Arial" panose="020B0604020202020204" pitchFamily="34" charset="0"/>
                  <a:sym typeface="Calibri" panose="020F0502020204030204" pitchFamily="34" charset="0"/>
                </a:endParaRPr>
              </a:p>
            </p:txBody>
          </p:sp>
          <p:sp>
            <p:nvSpPr>
              <p:cNvPr id="40" name="Rectangle 39">
                <a:extLst>
                  <a:ext uri="{FF2B5EF4-FFF2-40B4-BE49-F238E27FC236}">
                    <a16:creationId xmlns:a16="http://schemas.microsoft.com/office/drawing/2014/main" id="{64247D62-5F19-4481-AE75-DCAA35A2CEE7}"/>
                  </a:ext>
                </a:extLst>
              </p:cNvPr>
              <p:cNvSpPr/>
              <p:nvPr/>
            </p:nvSpPr>
            <p:spPr>
              <a:xfrm>
                <a:off x="1841812" y="2561502"/>
                <a:ext cx="3156312" cy="3385542"/>
              </a:xfrm>
              <a:prstGeom prst="rect">
                <a:avLst/>
              </a:prstGeom>
            </p:spPr>
            <p:txBody>
              <a:bodyPr wrap="square" lIns="0" tIns="0" rIns="0" bIns="0" anchor="t">
                <a:spAutoFit/>
              </a:bodyPr>
              <a:lstStyle/>
              <a:p>
                <a:r>
                  <a:rPr lang="vi-VN" sz="2000" b="0" i="0" u="sng">
                    <a:solidFill>
                      <a:srgbClr val="000000"/>
                    </a:solidFill>
                    <a:effectLst/>
                    <a:latin typeface="Arial" panose="020B0604020202020204" pitchFamily="34" charset="0"/>
                    <a:cs typeface="Arial" panose="020B0604020202020204" pitchFamily="34" charset="0"/>
                  </a:rPr>
                  <a:t>Hình ảnh học:</a:t>
                </a:r>
              </a:p>
              <a:p>
                <a:r>
                  <a:rPr lang="vi-VN" sz="2000" b="0" i="0">
                    <a:solidFill>
                      <a:srgbClr val="000000"/>
                    </a:solidFill>
                    <a:effectLst/>
                    <a:latin typeface="Arial" panose="020B0604020202020204" pitchFamily="34" charset="0"/>
                    <a:cs typeface="Arial" panose="020B0604020202020204" pitchFamily="34" charset="0"/>
                  </a:rPr>
                  <a:t>Siêu âm bụng</a:t>
                </a:r>
              </a:p>
              <a:p>
                <a:r>
                  <a:rPr lang="vi-VN" sz="2000" b="0" i="0">
                    <a:solidFill>
                      <a:srgbClr val="000000"/>
                    </a:solidFill>
                    <a:effectLst/>
                    <a:latin typeface="Arial" panose="020B0604020202020204" pitchFamily="34" charset="0"/>
                    <a:cs typeface="Arial" panose="020B0604020202020204" pitchFamily="34" charset="0"/>
                  </a:rPr>
                  <a:t>CT bụng có cản quang</a:t>
                </a:r>
              </a:p>
              <a:p>
                <a:r>
                  <a:rPr lang="vi-VN" sz="2000" b="0" i="0">
                    <a:solidFill>
                      <a:srgbClr val="000000"/>
                    </a:solidFill>
                    <a:effectLst/>
                    <a:latin typeface="Arial" panose="020B0604020202020204" pitchFamily="34" charset="0"/>
                    <a:cs typeface="Arial" panose="020B0604020202020204" pitchFamily="34" charset="0"/>
                  </a:rPr>
                  <a:t>Chụp mật tụy ngược dòng qua nội soi (ERCP)</a:t>
                </a:r>
              </a:p>
              <a:p>
                <a:r>
                  <a:rPr lang="vi-VN" sz="2000" b="0" i="0">
                    <a:solidFill>
                      <a:srgbClr val="000000"/>
                    </a:solidFill>
                    <a:effectLst/>
                    <a:latin typeface="Arial" panose="020B0604020202020204" pitchFamily="34" charset="0"/>
                    <a:cs typeface="Arial" panose="020B0604020202020204" pitchFamily="34" charset="0"/>
                  </a:rPr>
                  <a:t>Chụp cộng hưởng từ mật tụy (MRCP)</a:t>
                </a:r>
              </a:p>
              <a:p>
                <a:r>
                  <a:rPr lang="vi-VN" sz="2000" b="0" i="0">
                    <a:solidFill>
                      <a:srgbClr val="000000"/>
                    </a:solidFill>
                    <a:effectLst/>
                    <a:latin typeface="Arial" panose="020B0604020202020204" pitchFamily="34" charset="0"/>
                    <a:cs typeface="Arial" panose="020B0604020202020204" pitchFamily="34" charset="0"/>
                  </a:rPr>
                  <a:t>Chụp đường mật xuyên gan qua da (PTC)</a:t>
                </a:r>
              </a:p>
              <a:p>
                <a:r>
                  <a:rPr lang="vi-VN" sz="2000" b="0" i="0">
                    <a:solidFill>
                      <a:srgbClr val="000000"/>
                    </a:solidFill>
                    <a:effectLst/>
                    <a:latin typeface="Arial" panose="020B0604020202020204" pitchFamily="34" charset="0"/>
                    <a:cs typeface="Arial" panose="020B0604020202020204" pitchFamily="34" charset="0"/>
                  </a:rPr>
                  <a:t>Siêu âm nội soi (EUS)</a:t>
                </a:r>
              </a:p>
              <a:p>
                <a:r>
                  <a:rPr lang="vi-VN" sz="2000" b="0" i="0">
                    <a:solidFill>
                      <a:srgbClr val="000000"/>
                    </a:solidFill>
                    <a:effectLst/>
                    <a:latin typeface="Arial" panose="020B0604020202020204" pitchFamily="34" charset="0"/>
                    <a:cs typeface="Arial" panose="020B0604020202020204" pitchFamily="34" charset="0"/>
                  </a:rPr>
                  <a:t>PET/CT</a:t>
                </a:r>
              </a:p>
            </p:txBody>
          </p:sp>
        </p:grpSp>
        <p:pic>
          <p:nvPicPr>
            <p:cNvPr id="42" name="Đồ họa 41" descr="Lights On outline">
              <a:extLst>
                <a:ext uri="{FF2B5EF4-FFF2-40B4-BE49-F238E27FC236}">
                  <a16:creationId xmlns:a16="http://schemas.microsoft.com/office/drawing/2014/main" id="{28E354C3-ABA8-132D-7F72-2B2BB9F3727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0870" y="3133653"/>
              <a:ext cx="457200" cy="457200"/>
            </a:xfrm>
            <a:prstGeom prst="rect">
              <a:avLst/>
            </a:prstGeom>
          </p:spPr>
        </p:pic>
      </p:grpSp>
      <p:grpSp>
        <p:nvGrpSpPr>
          <p:cNvPr id="46" name="Nhóm 45">
            <a:extLst>
              <a:ext uri="{FF2B5EF4-FFF2-40B4-BE49-F238E27FC236}">
                <a16:creationId xmlns:a16="http://schemas.microsoft.com/office/drawing/2014/main" id="{AECA549B-1B87-E95C-0EB0-26B6B4639296}"/>
              </a:ext>
            </a:extLst>
          </p:cNvPr>
          <p:cNvGrpSpPr/>
          <p:nvPr/>
        </p:nvGrpSpPr>
        <p:grpSpPr>
          <a:xfrm>
            <a:off x="5590413" y="4597866"/>
            <a:ext cx="5000229" cy="829178"/>
            <a:chOff x="5590413" y="4597866"/>
            <a:chExt cx="5000229" cy="829178"/>
          </a:xfrm>
        </p:grpSpPr>
        <p:grpSp>
          <p:nvGrpSpPr>
            <p:cNvPr id="22" name="Nhóm 21">
              <a:extLst>
                <a:ext uri="{FF2B5EF4-FFF2-40B4-BE49-F238E27FC236}">
                  <a16:creationId xmlns:a16="http://schemas.microsoft.com/office/drawing/2014/main" id="{E43B90B1-21F6-376E-330A-48EED0806766}"/>
                </a:ext>
              </a:extLst>
            </p:cNvPr>
            <p:cNvGrpSpPr/>
            <p:nvPr/>
          </p:nvGrpSpPr>
          <p:grpSpPr>
            <a:xfrm>
              <a:off x="5590413" y="4597866"/>
              <a:ext cx="5000229" cy="829178"/>
              <a:chOff x="798182" y="4447662"/>
              <a:chExt cx="5000229" cy="829178"/>
            </a:xfrm>
          </p:grpSpPr>
          <p:sp>
            <p:nvSpPr>
              <p:cNvPr id="24" name="TextBox 37">
                <a:extLst>
                  <a:ext uri="{FF2B5EF4-FFF2-40B4-BE49-F238E27FC236}">
                    <a16:creationId xmlns:a16="http://schemas.microsoft.com/office/drawing/2014/main" id="{3AA73513-9C3D-117D-F35E-93A7376598A7}"/>
                  </a:ext>
                </a:extLst>
              </p:cNvPr>
              <p:cNvSpPr txBox="1"/>
              <p:nvPr/>
            </p:nvSpPr>
            <p:spPr>
              <a:xfrm>
                <a:off x="798182" y="4447662"/>
                <a:ext cx="826299" cy="826299"/>
              </a:xfrm>
              <a:prstGeom prst="ellipse">
                <a:avLst/>
              </a:prstGeom>
              <a:noFill/>
              <a:ln w="19050">
                <a:solidFill>
                  <a:srgbClr val="FFC000"/>
                </a:solidFill>
              </a:ln>
              <a:effectLst>
                <a:outerShdw blurRad="2540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0" lvl="1" indent="0" algn="ctr">
                  <a:lnSpc>
                    <a:spcPct val="90000"/>
                  </a:lnSpc>
                  <a:spcBef>
                    <a:spcPts val="1000"/>
                  </a:spcBef>
                  <a:buSzPct val="100000"/>
                  <a:buFont typeface="Arial" panose="020B0604020202020204" pitchFamily="34" charset="0"/>
                  <a:buNone/>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latin typeface="Arial" panose="020B0604020202020204" pitchFamily="34" charset="0"/>
                  <a:cs typeface="Arial" panose="020B0604020202020204" pitchFamily="34" charset="0"/>
                  <a:sym typeface="Calibri" panose="020F0502020204030204" pitchFamily="34" charset="0"/>
                </a:endParaRPr>
              </a:p>
            </p:txBody>
          </p:sp>
          <p:sp>
            <p:nvSpPr>
              <p:cNvPr id="25" name="TextBox 38">
                <a:extLst>
                  <a:ext uri="{FF2B5EF4-FFF2-40B4-BE49-F238E27FC236}">
                    <a16:creationId xmlns:a16="http://schemas.microsoft.com/office/drawing/2014/main" id="{768C05FE-6974-5F12-D0B9-6C5467EB8C39}"/>
                  </a:ext>
                </a:extLst>
              </p:cNvPr>
              <p:cNvSpPr txBox="1"/>
              <p:nvPr/>
            </p:nvSpPr>
            <p:spPr>
              <a:xfrm>
                <a:off x="926099" y="4573412"/>
                <a:ext cx="574800" cy="574800"/>
              </a:xfrm>
              <a:prstGeom prst="ellipse">
                <a:avLst/>
              </a:prstGeom>
              <a:gradFill>
                <a:gsLst>
                  <a:gs pos="10000">
                    <a:srgbClr val="51A7C2"/>
                  </a:gs>
                  <a:gs pos="100000">
                    <a:srgbClr val="B5F6DA"/>
                  </a:gs>
                </a:gsLst>
                <a:lin ang="270000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0" lvl="1" indent="0" algn="ctr">
                  <a:lnSpc>
                    <a:spcPct val="90000"/>
                  </a:lnSpc>
                  <a:spcBef>
                    <a:spcPts val="1000"/>
                  </a:spcBef>
                  <a:buSzPct val="100000"/>
                  <a:buFont typeface="Arial" panose="020B0604020202020204" pitchFamily="34" charset="0"/>
                  <a:buNone/>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latin typeface="Arial" panose="020B0604020202020204" pitchFamily="34" charset="0"/>
                  <a:cs typeface="Arial" panose="020B0604020202020204" pitchFamily="34" charset="0"/>
                  <a:sym typeface="Calibri" panose="020F0502020204030204" pitchFamily="34" charset="0"/>
                </a:endParaRPr>
              </a:p>
            </p:txBody>
          </p:sp>
          <p:sp>
            <p:nvSpPr>
              <p:cNvPr id="26" name="Rectangle 40">
                <a:extLst>
                  <a:ext uri="{FF2B5EF4-FFF2-40B4-BE49-F238E27FC236}">
                    <a16:creationId xmlns:a16="http://schemas.microsoft.com/office/drawing/2014/main" id="{E9214955-7FDA-6502-D9B4-D09B0ED7D0A1}"/>
                  </a:ext>
                </a:extLst>
              </p:cNvPr>
              <p:cNvSpPr/>
              <p:nvPr/>
            </p:nvSpPr>
            <p:spPr>
              <a:xfrm>
                <a:off x="1767788" y="4661287"/>
                <a:ext cx="4030623" cy="615553"/>
              </a:xfrm>
              <a:prstGeom prst="rect">
                <a:avLst/>
              </a:prstGeom>
            </p:spPr>
            <p:txBody>
              <a:bodyPr wrap="square" lIns="0" tIns="0" rIns="0" bIns="0" anchor="t">
                <a:spAutoFit/>
              </a:bodyPr>
              <a:lstStyle/>
              <a:p>
                <a:r>
                  <a:rPr lang="vi-VN" sz="2000" b="0" i="0">
                    <a:solidFill>
                      <a:srgbClr val="000000"/>
                    </a:solidFill>
                    <a:effectLst/>
                    <a:latin typeface="Arial" panose="020B0604020202020204" pitchFamily="34" charset="0"/>
                    <a:cs typeface="Arial" panose="020B0604020202020204" pitchFamily="34" charset="0"/>
                  </a:rPr>
                  <a:t> </a:t>
                </a:r>
                <a:r>
                  <a:rPr lang="nb-NO" sz="2000" b="0" i="0" u="sng">
                    <a:solidFill>
                      <a:srgbClr val="000000"/>
                    </a:solidFill>
                    <a:effectLst/>
                    <a:latin typeface="Arial" panose="020B0604020202020204" pitchFamily="34" charset="0"/>
                    <a:cs typeface="Arial" panose="020B0604020202020204" pitchFamily="34" charset="0"/>
                  </a:rPr>
                  <a:t>Marker ung thư</a:t>
                </a:r>
                <a:r>
                  <a:rPr lang="nb-NO" sz="2000" b="0" i="0">
                    <a:solidFill>
                      <a:srgbClr val="000000"/>
                    </a:solidFill>
                    <a:effectLst/>
                    <a:latin typeface="Arial" panose="020B0604020202020204" pitchFamily="34" charset="0"/>
                    <a:cs typeface="Arial" panose="020B0604020202020204" pitchFamily="34" charset="0"/>
                  </a:rPr>
                  <a:t>: CA19-9, CEA</a:t>
                </a:r>
              </a:p>
              <a:p>
                <a:endParaRPr lang="vi-VN" sz="2000" b="0" i="0">
                  <a:solidFill>
                    <a:srgbClr val="000000"/>
                  </a:solidFill>
                  <a:effectLst/>
                  <a:latin typeface="Arial" panose="020B0604020202020204" pitchFamily="34" charset="0"/>
                  <a:cs typeface="Arial" panose="020B0604020202020204" pitchFamily="34" charset="0"/>
                </a:endParaRPr>
              </a:p>
            </p:txBody>
          </p:sp>
        </p:grpSp>
        <p:pic>
          <p:nvPicPr>
            <p:cNvPr id="45" name="Đồ họa 44" descr="Bubbles outline">
              <a:extLst>
                <a:ext uri="{FF2B5EF4-FFF2-40B4-BE49-F238E27FC236}">
                  <a16:creationId xmlns:a16="http://schemas.microsoft.com/office/drawing/2014/main" id="{A5D9053A-429D-97F3-E2EE-118E3582A76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752575" y="4775452"/>
              <a:ext cx="501974" cy="501974"/>
            </a:xfrm>
            <a:prstGeom prst="rect">
              <a:avLst/>
            </a:prstGeom>
          </p:spPr>
        </p:pic>
      </p:grpSp>
    </p:spTree>
    <p:extLst>
      <p:ext uri="{BB962C8B-B14F-4D97-AF65-F5344CB8AC3E}">
        <p14:creationId xmlns:p14="http://schemas.microsoft.com/office/powerpoint/2010/main" val="2781693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5A2DCA1-6A7D-46A7-A89B-769FC3023D0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6" name="Object 5" hidden="1">
                        <a:extLst>
                          <a:ext uri="{FF2B5EF4-FFF2-40B4-BE49-F238E27FC236}">
                            <a16:creationId xmlns:a16="http://schemas.microsoft.com/office/drawing/2014/main" id="{E5A2DCA1-6A7D-46A7-A89B-769FC3023D0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2" name="TextBox 31">
            <a:extLst>
              <a:ext uri="{FF2B5EF4-FFF2-40B4-BE49-F238E27FC236}">
                <a16:creationId xmlns:a16="http://schemas.microsoft.com/office/drawing/2014/main" id="{2D549802-FEF1-46C0-B711-B5DA0426126D}"/>
              </a:ext>
            </a:extLst>
          </p:cNvPr>
          <p:cNvSpPr txBox="1"/>
          <p:nvPr/>
        </p:nvSpPr>
        <p:spPr>
          <a:xfrm rot="10800000" flipH="1" flipV="1">
            <a:off x="-1" y="0"/>
            <a:ext cx="3841959" cy="2809875"/>
          </a:xfrm>
          <a:custGeom>
            <a:avLst/>
            <a:gdLst>
              <a:gd name="connsiteX0" fmla="*/ 0 w 6674304"/>
              <a:gd name="connsiteY0" fmla="*/ 0 h 5966838"/>
              <a:gd name="connsiteX1" fmla="*/ 6674304 w 6674304"/>
              <a:gd name="connsiteY1" fmla="*/ 0 h 5966838"/>
              <a:gd name="connsiteX2" fmla="*/ 6672463 w 6674304"/>
              <a:gd name="connsiteY2" fmla="*/ 3528 h 5966838"/>
              <a:gd name="connsiteX3" fmla="*/ 6142663 w 6674304"/>
              <a:gd name="connsiteY3" fmla="*/ 1686835 h 5966838"/>
              <a:gd name="connsiteX4" fmla="*/ 4132917 w 6674304"/>
              <a:gd name="connsiteY4" fmla="*/ 2753737 h 5966838"/>
              <a:gd name="connsiteX5" fmla="*/ 3289320 w 6674304"/>
              <a:gd name="connsiteY5" fmla="*/ 4862728 h 5966838"/>
              <a:gd name="connsiteX6" fmla="*/ 1763402 w 6674304"/>
              <a:gd name="connsiteY6" fmla="*/ 5954443 h 5966838"/>
              <a:gd name="connsiteX7" fmla="*/ 63803 w 6674304"/>
              <a:gd name="connsiteY7" fmla="*/ 5470616 h 5966838"/>
              <a:gd name="connsiteX8" fmla="*/ 0 w 6674304"/>
              <a:gd name="connsiteY8" fmla="*/ 5467195 h 5966838"/>
              <a:gd name="connsiteX0" fmla="*/ 0 w 6674304"/>
              <a:gd name="connsiteY0" fmla="*/ 0 h 5966838"/>
              <a:gd name="connsiteX1" fmla="*/ 6674304 w 6674304"/>
              <a:gd name="connsiteY1" fmla="*/ 0 h 5966838"/>
              <a:gd name="connsiteX2" fmla="*/ 6672463 w 6674304"/>
              <a:gd name="connsiteY2" fmla="*/ 3528 h 5966838"/>
              <a:gd name="connsiteX3" fmla="*/ 6142663 w 6674304"/>
              <a:gd name="connsiteY3" fmla="*/ 1686835 h 5966838"/>
              <a:gd name="connsiteX4" fmla="*/ 4132917 w 6674304"/>
              <a:gd name="connsiteY4" fmla="*/ 2753737 h 5966838"/>
              <a:gd name="connsiteX5" fmla="*/ 3289320 w 6674304"/>
              <a:gd name="connsiteY5" fmla="*/ 4862728 h 5966838"/>
              <a:gd name="connsiteX6" fmla="*/ 1763402 w 6674304"/>
              <a:gd name="connsiteY6" fmla="*/ 5954443 h 5966838"/>
              <a:gd name="connsiteX7" fmla="*/ 63803 w 6674304"/>
              <a:gd name="connsiteY7" fmla="*/ 5470616 h 5966838"/>
              <a:gd name="connsiteX8" fmla="*/ 0 w 6674304"/>
              <a:gd name="connsiteY8" fmla="*/ 5467195 h 5966838"/>
              <a:gd name="connsiteX9" fmla="*/ 0 w 6674304"/>
              <a:gd name="connsiteY9" fmla="*/ 0 h 5966838"/>
              <a:gd name="connsiteX0" fmla="*/ 0 w 6674304"/>
              <a:gd name="connsiteY0" fmla="*/ 0 h 5966838"/>
              <a:gd name="connsiteX1" fmla="*/ 6674304 w 6674304"/>
              <a:gd name="connsiteY1" fmla="*/ 0 h 5966838"/>
              <a:gd name="connsiteX2" fmla="*/ 6672463 w 6674304"/>
              <a:gd name="connsiteY2" fmla="*/ 3528 h 5966838"/>
              <a:gd name="connsiteX3" fmla="*/ 6142663 w 6674304"/>
              <a:gd name="connsiteY3" fmla="*/ 1686835 h 5966838"/>
              <a:gd name="connsiteX4" fmla="*/ 4132917 w 6674304"/>
              <a:gd name="connsiteY4" fmla="*/ 2753737 h 5966838"/>
              <a:gd name="connsiteX5" fmla="*/ 3289320 w 6674304"/>
              <a:gd name="connsiteY5" fmla="*/ 4862728 h 5966838"/>
              <a:gd name="connsiteX6" fmla="*/ 1763402 w 6674304"/>
              <a:gd name="connsiteY6" fmla="*/ 5954443 h 5966838"/>
              <a:gd name="connsiteX7" fmla="*/ 63803 w 6674304"/>
              <a:gd name="connsiteY7" fmla="*/ 5470616 h 5966838"/>
              <a:gd name="connsiteX8" fmla="*/ 0 w 6674304"/>
              <a:gd name="connsiteY8" fmla="*/ 5467195 h 5966838"/>
              <a:gd name="connsiteX9" fmla="*/ 0 w 6674304"/>
              <a:gd name="connsiteY9" fmla="*/ 0 h 5966838"/>
              <a:gd name="connsiteX0" fmla="*/ 0 w 6674304"/>
              <a:gd name="connsiteY0" fmla="*/ 0 h 5954452"/>
              <a:gd name="connsiteX1" fmla="*/ 6674304 w 6674304"/>
              <a:gd name="connsiteY1" fmla="*/ 0 h 5954452"/>
              <a:gd name="connsiteX2" fmla="*/ 6672463 w 6674304"/>
              <a:gd name="connsiteY2" fmla="*/ 3528 h 5954452"/>
              <a:gd name="connsiteX3" fmla="*/ 6142663 w 6674304"/>
              <a:gd name="connsiteY3" fmla="*/ 1686835 h 5954452"/>
              <a:gd name="connsiteX4" fmla="*/ 4132917 w 6674304"/>
              <a:gd name="connsiteY4" fmla="*/ 2753737 h 5954452"/>
              <a:gd name="connsiteX5" fmla="*/ 3289320 w 6674304"/>
              <a:gd name="connsiteY5" fmla="*/ 4862728 h 5954452"/>
              <a:gd name="connsiteX6" fmla="*/ 1763402 w 6674304"/>
              <a:gd name="connsiteY6" fmla="*/ 5954443 h 5954452"/>
              <a:gd name="connsiteX7" fmla="*/ 63803 w 6674304"/>
              <a:gd name="connsiteY7" fmla="*/ 5470616 h 5954452"/>
              <a:gd name="connsiteX8" fmla="*/ 0 w 6674304"/>
              <a:gd name="connsiteY8" fmla="*/ 5467195 h 5954452"/>
              <a:gd name="connsiteX9" fmla="*/ 0 w 6674304"/>
              <a:gd name="connsiteY9" fmla="*/ 0 h 5954452"/>
              <a:gd name="connsiteX0" fmla="*/ 0 w 6674304"/>
              <a:gd name="connsiteY0" fmla="*/ 0 h 5954443"/>
              <a:gd name="connsiteX1" fmla="*/ 6674304 w 6674304"/>
              <a:gd name="connsiteY1" fmla="*/ 0 h 5954443"/>
              <a:gd name="connsiteX2" fmla="*/ 6672463 w 6674304"/>
              <a:gd name="connsiteY2" fmla="*/ 3528 h 5954443"/>
              <a:gd name="connsiteX3" fmla="*/ 6142663 w 6674304"/>
              <a:gd name="connsiteY3" fmla="*/ 1686835 h 5954443"/>
              <a:gd name="connsiteX4" fmla="*/ 4132917 w 6674304"/>
              <a:gd name="connsiteY4" fmla="*/ 2753737 h 5954443"/>
              <a:gd name="connsiteX5" fmla="*/ 3289320 w 6674304"/>
              <a:gd name="connsiteY5" fmla="*/ 4862728 h 5954443"/>
              <a:gd name="connsiteX6" fmla="*/ 1763402 w 6674304"/>
              <a:gd name="connsiteY6" fmla="*/ 5954443 h 5954443"/>
              <a:gd name="connsiteX7" fmla="*/ 63803 w 6674304"/>
              <a:gd name="connsiteY7" fmla="*/ 5470616 h 5954443"/>
              <a:gd name="connsiteX8" fmla="*/ 0 w 6674304"/>
              <a:gd name="connsiteY8" fmla="*/ 5467195 h 5954443"/>
              <a:gd name="connsiteX9" fmla="*/ 0 w 6674304"/>
              <a:gd name="connsiteY9" fmla="*/ 0 h 5954443"/>
              <a:gd name="connsiteX0" fmla="*/ 0 w 6674304"/>
              <a:gd name="connsiteY0" fmla="*/ 0 h 5954443"/>
              <a:gd name="connsiteX1" fmla="*/ 6674304 w 6674304"/>
              <a:gd name="connsiteY1" fmla="*/ 0 h 5954443"/>
              <a:gd name="connsiteX2" fmla="*/ 6672463 w 6674304"/>
              <a:gd name="connsiteY2" fmla="*/ 3528 h 5954443"/>
              <a:gd name="connsiteX3" fmla="*/ 6142663 w 6674304"/>
              <a:gd name="connsiteY3" fmla="*/ 1686835 h 5954443"/>
              <a:gd name="connsiteX4" fmla="*/ 4132917 w 6674304"/>
              <a:gd name="connsiteY4" fmla="*/ 2753737 h 5954443"/>
              <a:gd name="connsiteX5" fmla="*/ 3289320 w 6674304"/>
              <a:gd name="connsiteY5" fmla="*/ 4862728 h 5954443"/>
              <a:gd name="connsiteX6" fmla="*/ 1763402 w 6674304"/>
              <a:gd name="connsiteY6" fmla="*/ 5954443 h 5954443"/>
              <a:gd name="connsiteX7" fmla="*/ 63803 w 6674304"/>
              <a:gd name="connsiteY7" fmla="*/ 5470616 h 5954443"/>
              <a:gd name="connsiteX8" fmla="*/ 0 w 6674304"/>
              <a:gd name="connsiteY8" fmla="*/ 5467195 h 5954443"/>
              <a:gd name="connsiteX9" fmla="*/ 0 w 6674304"/>
              <a:gd name="connsiteY9" fmla="*/ 0 h 5954443"/>
              <a:gd name="connsiteX0" fmla="*/ 0 w 6674304"/>
              <a:gd name="connsiteY0" fmla="*/ 0 h 5954443"/>
              <a:gd name="connsiteX1" fmla="*/ 6674304 w 6674304"/>
              <a:gd name="connsiteY1" fmla="*/ 0 h 5954443"/>
              <a:gd name="connsiteX2" fmla="*/ 6672463 w 6674304"/>
              <a:gd name="connsiteY2" fmla="*/ 3528 h 5954443"/>
              <a:gd name="connsiteX3" fmla="*/ 6142663 w 6674304"/>
              <a:gd name="connsiteY3" fmla="*/ 1686835 h 5954443"/>
              <a:gd name="connsiteX4" fmla="*/ 4132917 w 6674304"/>
              <a:gd name="connsiteY4" fmla="*/ 2753737 h 5954443"/>
              <a:gd name="connsiteX5" fmla="*/ 3323857 w 6674304"/>
              <a:gd name="connsiteY5" fmla="*/ 4880718 h 5954443"/>
              <a:gd name="connsiteX6" fmla="*/ 1763402 w 6674304"/>
              <a:gd name="connsiteY6" fmla="*/ 5954443 h 5954443"/>
              <a:gd name="connsiteX7" fmla="*/ 63803 w 6674304"/>
              <a:gd name="connsiteY7" fmla="*/ 5470616 h 5954443"/>
              <a:gd name="connsiteX8" fmla="*/ 0 w 6674304"/>
              <a:gd name="connsiteY8" fmla="*/ 5467195 h 5954443"/>
              <a:gd name="connsiteX9" fmla="*/ 0 w 6674304"/>
              <a:gd name="connsiteY9" fmla="*/ 0 h 5954443"/>
              <a:gd name="connsiteX0" fmla="*/ 0 w 6674304"/>
              <a:gd name="connsiteY0" fmla="*/ 0 h 5957613"/>
              <a:gd name="connsiteX1" fmla="*/ 6674304 w 6674304"/>
              <a:gd name="connsiteY1" fmla="*/ 0 h 5957613"/>
              <a:gd name="connsiteX2" fmla="*/ 6672463 w 6674304"/>
              <a:gd name="connsiteY2" fmla="*/ 3528 h 5957613"/>
              <a:gd name="connsiteX3" fmla="*/ 6142663 w 6674304"/>
              <a:gd name="connsiteY3" fmla="*/ 1686835 h 5957613"/>
              <a:gd name="connsiteX4" fmla="*/ 4132917 w 6674304"/>
              <a:gd name="connsiteY4" fmla="*/ 2753737 h 5957613"/>
              <a:gd name="connsiteX5" fmla="*/ 3323857 w 6674304"/>
              <a:gd name="connsiteY5" fmla="*/ 4880718 h 5957613"/>
              <a:gd name="connsiteX6" fmla="*/ 1763402 w 6674304"/>
              <a:gd name="connsiteY6" fmla="*/ 5954443 h 5957613"/>
              <a:gd name="connsiteX7" fmla="*/ 63803 w 6674304"/>
              <a:gd name="connsiteY7" fmla="*/ 5470616 h 5957613"/>
              <a:gd name="connsiteX8" fmla="*/ 0 w 6674304"/>
              <a:gd name="connsiteY8" fmla="*/ 5467195 h 5957613"/>
              <a:gd name="connsiteX9" fmla="*/ 0 w 6674304"/>
              <a:gd name="connsiteY9" fmla="*/ 0 h 595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4304" h="5957613">
                <a:moveTo>
                  <a:pt x="0" y="0"/>
                </a:moveTo>
                <a:lnTo>
                  <a:pt x="6674304" y="0"/>
                </a:lnTo>
                <a:lnTo>
                  <a:pt x="6672463" y="3528"/>
                </a:lnTo>
                <a:cubicBezTo>
                  <a:pt x="6485641" y="423111"/>
                  <a:pt x="6718539" y="1011007"/>
                  <a:pt x="6142663" y="1686835"/>
                </a:cubicBezTo>
                <a:cubicBezTo>
                  <a:pt x="5728792" y="2172540"/>
                  <a:pt x="4602718" y="2221423"/>
                  <a:pt x="4132917" y="2753737"/>
                </a:cubicBezTo>
                <a:cubicBezTo>
                  <a:pt x="3663116" y="3286051"/>
                  <a:pt x="3658337" y="4266313"/>
                  <a:pt x="3323857" y="4880718"/>
                </a:cubicBezTo>
                <a:cubicBezTo>
                  <a:pt x="2989377" y="5495123"/>
                  <a:pt x="2577285" y="5862125"/>
                  <a:pt x="1763402" y="5954443"/>
                </a:cubicBezTo>
                <a:cubicBezTo>
                  <a:pt x="1230133" y="6001788"/>
                  <a:pt x="551766" y="5503698"/>
                  <a:pt x="63803" y="5470616"/>
                </a:cubicBezTo>
                <a:lnTo>
                  <a:pt x="0" y="5467195"/>
                </a:lnTo>
                <a:lnTo>
                  <a:pt x="0" y="0"/>
                </a:lnTo>
                <a:close/>
              </a:path>
            </a:pathLst>
          </a:custGeom>
          <a:gradFill>
            <a:gsLst>
              <a:gs pos="10000">
                <a:schemeClr val="bg1">
                  <a:lumMod val="85000"/>
                  <a:alpha val="10000"/>
                </a:schemeClr>
              </a:gs>
              <a:gs pos="100000">
                <a:schemeClr val="bg1">
                  <a:lumMod val="95000"/>
                  <a:alpha val="5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Calibri" panose="020F0502020204030204" pitchFamily="34" charset="0"/>
              </a:defRPr>
            </a:lvl1pPr>
            <a:lvl2pPr marL="0" lvl="1" indent="0" algn="ctr">
              <a:lnSpc>
                <a:spcPct val="90000"/>
              </a:lnSpc>
              <a:spcBef>
                <a:spcPts val="1000"/>
              </a:spcBef>
              <a:buSzPct val="100000"/>
              <a:buFont typeface="Arial" panose="020B0604020202020204" pitchFamily="34" charset="0"/>
              <a:buNone/>
              <a:defRPr>
                <a:latin typeface="Calibri" panose="020F0502020204030204" pitchFamily="34" charset="0"/>
              </a:defRPr>
            </a:lvl2pPr>
            <a:lvl3pPr marL="685800" lvl="2"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3pPr>
            <a:lvl4pPr marL="1143000" lvl="3"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4pPr>
            <a:lvl5pPr marL="1600200" lvl="4" indent="-228600" algn="ctr">
              <a:lnSpc>
                <a:spcPct val="90000"/>
              </a:lnSpc>
              <a:spcBef>
                <a:spcPts val="500"/>
              </a:spcBef>
              <a:buSzPct val="100000"/>
              <a:buFont typeface="Arial" panose="020B0604020202020204" pitchFamily="34" charset="0"/>
              <a:buChar char="•"/>
              <a:defRPr>
                <a:latin typeface="Calibri" panose="020F0502020204030204"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sym typeface="Calibri" panose="020F0502020204030204" pitchFamily="34" charset="0"/>
            </a:endParaRPr>
          </a:p>
        </p:txBody>
      </p:sp>
      <p:sp>
        <p:nvSpPr>
          <p:cNvPr id="29" name="Freeform: Shape 28">
            <a:extLst>
              <a:ext uri="{FF2B5EF4-FFF2-40B4-BE49-F238E27FC236}">
                <a16:creationId xmlns:a16="http://schemas.microsoft.com/office/drawing/2014/main" id="{893A806F-E82D-487D-9D2B-84B38184CC82}"/>
              </a:ext>
            </a:extLst>
          </p:cNvPr>
          <p:cNvSpPr/>
          <p:nvPr/>
        </p:nvSpPr>
        <p:spPr>
          <a:xfrm>
            <a:off x="7958843" y="-156753"/>
            <a:ext cx="4671283" cy="7014754"/>
          </a:xfrm>
          <a:custGeom>
            <a:avLst/>
            <a:gdLst>
              <a:gd name="connsiteX0" fmla="*/ 6050384 w 8632154"/>
              <a:gd name="connsiteY0" fmla="*/ 0 h 6858000"/>
              <a:gd name="connsiteX1" fmla="*/ 8632154 w 8632154"/>
              <a:gd name="connsiteY1" fmla="*/ 0 h 6858000"/>
              <a:gd name="connsiteX2" fmla="*/ 8632154 w 8632154"/>
              <a:gd name="connsiteY2" fmla="*/ 6858000 h 6858000"/>
              <a:gd name="connsiteX3" fmla="*/ 0 w 8632154"/>
              <a:gd name="connsiteY3" fmla="*/ 6858000 h 6858000"/>
              <a:gd name="connsiteX4" fmla="*/ 17136 w 8632154"/>
              <a:gd name="connsiteY4" fmla="*/ 6850412 h 6858000"/>
              <a:gd name="connsiteX5" fmla="*/ 1326096 w 8632154"/>
              <a:gd name="connsiteY5" fmla="*/ 5732390 h 6858000"/>
              <a:gd name="connsiteX6" fmla="*/ 2315345 w 8632154"/>
              <a:gd name="connsiteY6" fmla="*/ 3259269 h 6858000"/>
              <a:gd name="connsiteX7" fmla="*/ 4672086 w 8632154"/>
              <a:gd name="connsiteY7" fmla="*/ 2008159 h 6858000"/>
              <a:gd name="connsiteX8" fmla="*/ 5848499 w 8632154"/>
              <a:gd name="connsiteY8" fmla="*/ 9045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32154" h="6858000">
                <a:moveTo>
                  <a:pt x="6050384" y="0"/>
                </a:moveTo>
                <a:lnTo>
                  <a:pt x="8632154" y="0"/>
                </a:lnTo>
                <a:lnTo>
                  <a:pt x="8632154" y="6858000"/>
                </a:lnTo>
                <a:lnTo>
                  <a:pt x="0" y="6858000"/>
                </a:lnTo>
                <a:lnTo>
                  <a:pt x="17136" y="6850412"/>
                </a:lnTo>
                <a:cubicBezTo>
                  <a:pt x="500509" y="6620261"/>
                  <a:pt x="978767" y="6201556"/>
                  <a:pt x="1326096" y="5732390"/>
                </a:cubicBezTo>
                <a:cubicBezTo>
                  <a:pt x="1789202" y="5106837"/>
                  <a:pt x="1757679" y="3879973"/>
                  <a:pt x="2315345" y="3259269"/>
                </a:cubicBezTo>
                <a:cubicBezTo>
                  <a:pt x="2873010" y="2638564"/>
                  <a:pt x="4167763" y="2560976"/>
                  <a:pt x="4672086" y="2008159"/>
                </a:cubicBezTo>
                <a:cubicBezTo>
                  <a:pt x="5085790" y="1554678"/>
                  <a:pt x="4955167" y="563510"/>
                  <a:pt x="5848499" y="90459"/>
                </a:cubicBezTo>
                <a:close/>
              </a:path>
            </a:pathLst>
          </a:custGeom>
          <a:gradFill>
            <a:gsLst>
              <a:gs pos="10000">
                <a:srgbClr val="51A7C2"/>
              </a:gs>
              <a:gs pos="100000">
                <a:srgbClr val="B5F6D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latin typeface="Calibri" panose="020F0502020204030204" pitchFamily="34" charset="0"/>
            </a:endParaRPr>
          </a:p>
        </p:txBody>
      </p:sp>
      <p:sp>
        <p:nvSpPr>
          <p:cNvPr id="8" name="Hộp Văn bản 7">
            <a:extLst>
              <a:ext uri="{FF2B5EF4-FFF2-40B4-BE49-F238E27FC236}">
                <a16:creationId xmlns:a16="http://schemas.microsoft.com/office/drawing/2014/main" id="{FAE7019D-DF7D-BD8D-8724-BE12E2D90A46}"/>
              </a:ext>
            </a:extLst>
          </p:cNvPr>
          <p:cNvSpPr txBox="1"/>
          <p:nvPr/>
        </p:nvSpPr>
        <p:spPr>
          <a:xfrm>
            <a:off x="1118423" y="947057"/>
            <a:ext cx="5447069" cy="4963885"/>
          </a:xfrm>
          <a:prstGeom prst="rect">
            <a:avLst/>
          </a:prstGeom>
        </p:spPr>
        <p:txBody>
          <a:bodyPr vert="horz" lIns="91440" tIns="45720" rIns="91440" bIns="45720" rtlCol="0">
            <a:noAutofit/>
          </a:bodyPr>
          <a:lstStyle/>
          <a:p>
            <a:pPr>
              <a:lnSpc>
                <a:spcPct val="90000"/>
              </a:lnSpc>
              <a:spcBef>
                <a:spcPts val="1000"/>
              </a:spcBef>
              <a:buClr>
                <a:schemeClr val="bg2">
                  <a:lumMod val="40000"/>
                  <a:lumOff val="60000"/>
                </a:schemeClr>
              </a:buClr>
              <a:buSzPct val="80000"/>
              <a:buFont typeface="Wingdings 3" charset="2"/>
              <a:buChar char=""/>
            </a:pPr>
            <a:endParaRPr lang="en-US" sz="2000">
              <a:latin typeface="Arial" panose="020B0604020202020204" pitchFamily="34" charset="0"/>
              <a:ea typeface="+mj-ea"/>
              <a:cs typeface="Arial" panose="020B0604020202020204" pitchFamily="34" charset="0"/>
            </a:endParaRPr>
          </a:p>
          <a:p>
            <a:pPr marL="285750" indent="-285750">
              <a:lnSpc>
                <a:spcPct val="90000"/>
              </a:lnSpc>
              <a:spcBef>
                <a:spcPts val="1000"/>
              </a:spcBef>
              <a:buClr>
                <a:schemeClr val="bg2">
                  <a:lumMod val="40000"/>
                  <a:lumOff val="60000"/>
                </a:schemeClr>
              </a:buClr>
              <a:buSzPct val="80000"/>
              <a:buFont typeface="Wingdings 3" charset="2"/>
              <a:buChar char=""/>
            </a:pPr>
            <a:r>
              <a:rPr lang="en-US" sz="2000" u="sng">
                <a:latin typeface="Arial" panose="020B0604020202020204" pitchFamily="34" charset="0"/>
                <a:ea typeface="+mj-ea"/>
                <a:cs typeface="Arial" panose="020B0604020202020204" pitchFamily="34" charset="0"/>
              </a:rPr>
              <a:t>Giá trị CA19-9: </a:t>
            </a:r>
          </a:p>
          <a:p>
            <a:pPr marL="742950" lvl="1" indent="-285750">
              <a:lnSpc>
                <a:spcPct val="90000"/>
              </a:lnSpc>
              <a:spcBef>
                <a:spcPts val="1000"/>
              </a:spcBef>
              <a:buClr>
                <a:srgbClr val="56ABC3"/>
              </a:buClr>
              <a:buSzPct val="80000"/>
              <a:buFont typeface="Wingdings 3" charset="2"/>
              <a:buChar char=""/>
            </a:pPr>
            <a:r>
              <a:rPr lang="en-US" sz="2000">
                <a:latin typeface="Arial" panose="020B0604020202020204" pitchFamily="34" charset="0"/>
                <a:ea typeface="+mj-ea"/>
                <a:cs typeface="Arial" panose="020B0604020202020204" pitchFamily="34" charset="0"/>
              </a:rPr>
              <a:t>Tăng trong 75% trường hợp ung thư quanh bóng Vater</a:t>
            </a:r>
          </a:p>
          <a:p>
            <a:pPr marL="742950" lvl="1" indent="-285750">
              <a:lnSpc>
                <a:spcPct val="90000"/>
              </a:lnSpc>
              <a:spcBef>
                <a:spcPts val="1000"/>
              </a:spcBef>
              <a:buClr>
                <a:srgbClr val="56ABC3"/>
              </a:buClr>
              <a:buSzPct val="80000"/>
              <a:buFont typeface="Wingdings 3" charset="2"/>
              <a:buChar char=""/>
            </a:pPr>
            <a:r>
              <a:rPr lang="en-US" sz="2000">
                <a:latin typeface="Arial" panose="020B0604020202020204" pitchFamily="34" charset="0"/>
                <a:ea typeface="+mj-ea"/>
                <a:cs typeface="Arial" panose="020B0604020202020204" pitchFamily="34" charset="0"/>
              </a:rPr>
              <a:t>Bình thường: &lt; 37IU/mL</a:t>
            </a:r>
          </a:p>
          <a:p>
            <a:pPr marL="742950" lvl="1" indent="-285750">
              <a:lnSpc>
                <a:spcPct val="90000"/>
              </a:lnSpc>
              <a:spcBef>
                <a:spcPts val="1000"/>
              </a:spcBef>
              <a:buClr>
                <a:srgbClr val="56ABC3"/>
              </a:buClr>
              <a:buSzPct val="80000"/>
              <a:buFont typeface="Wingdings 3" charset="2"/>
              <a:buChar char=""/>
            </a:pPr>
            <a:r>
              <a:rPr lang="en-US" sz="2000">
                <a:latin typeface="Arial" panose="020B0604020202020204" pitchFamily="34" charset="0"/>
                <a:ea typeface="+mj-ea"/>
                <a:cs typeface="Arial" panose="020B0604020202020204" pitchFamily="34" charset="0"/>
              </a:rPr>
              <a:t>Ngưỡng: 37IU/L với độ nhạy 81%, độ dặc hiệu 90% và giá trị tiên đoán dương 72% đối với K quanh bóng Vater. </a:t>
            </a:r>
          </a:p>
          <a:p>
            <a:pPr marL="742950" lvl="1" indent="-285750">
              <a:lnSpc>
                <a:spcPct val="90000"/>
              </a:lnSpc>
              <a:spcBef>
                <a:spcPts val="1000"/>
              </a:spcBef>
              <a:buClr>
                <a:srgbClr val="56ABC3"/>
              </a:buClr>
              <a:buSzPct val="80000"/>
              <a:buFont typeface="Wingdings 3" charset="2"/>
              <a:buChar char=""/>
            </a:pPr>
            <a:r>
              <a:rPr lang="en-US" sz="2000">
                <a:latin typeface="Arial" panose="020B0604020202020204" pitchFamily="34" charset="0"/>
                <a:ea typeface="+mj-ea"/>
                <a:cs typeface="Arial" panose="020B0604020202020204" pitchFamily="34" charset="0"/>
              </a:rPr>
              <a:t>Nồng độ CA19-9 &gt; 100UI/mL: độ nhạy 68%, độ đặc hiệu 98%, giá trị tiên đoán dương 89% với K tụy. </a:t>
            </a:r>
          </a:p>
          <a:p>
            <a:pPr marL="742950" lvl="1" indent="-285750">
              <a:lnSpc>
                <a:spcPct val="90000"/>
              </a:lnSpc>
              <a:spcBef>
                <a:spcPts val="1000"/>
              </a:spcBef>
              <a:buClr>
                <a:srgbClr val="56ABC3"/>
              </a:buClr>
              <a:buSzPct val="80000"/>
              <a:buFont typeface="Wingdings 3" charset="2"/>
              <a:buChar char=""/>
            </a:pPr>
            <a:r>
              <a:rPr lang="en-US" sz="2000">
                <a:latin typeface="Arial" panose="020B0604020202020204" pitchFamily="34" charset="0"/>
                <a:ea typeface="+mj-ea"/>
                <a:cs typeface="Arial" panose="020B0604020202020204" pitchFamily="34" charset="0"/>
              </a:rPr>
              <a:t>Vai trò chính yếu là theo dõi và tiên lượng: nồng độ CA19-9 trở về bình thường sau 2 tuần cắt u.</a:t>
            </a:r>
          </a:p>
        </p:txBody>
      </p:sp>
      <p:pic>
        <p:nvPicPr>
          <p:cNvPr id="9" name="Picture 2">
            <a:extLst>
              <a:ext uri="{FF2B5EF4-FFF2-40B4-BE49-F238E27FC236}">
                <a16:creationId xmlns:a16="http://schemas.microsoft.com/office/drawing/2014/main" id="{C8A5490D-AB7E-26B6-D50C-3764EECA6607}"/>
              </a:ext>
            </a:extLst>
          </p:cNvPr>
          <p:cNvPicPr>
            <a:picLocks noChangeAspect="1"/>
          </p:cNvPicPr>
          <p:nvPr/>
        </p:nvPicPr>
        <p:blipFill>
          <a:blip r:embed="rId6"/>
          <a:stretch>
            <a:fillRect/>
          </a:stretch>
        </p:blipFill>
        <p:spPr>
          <a:xfrm>
            <a:off x="7179149" y="1458959"/>
            <a:ext cx="4413956" cy="4720807"/>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2036277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FMk8YQCQrgOjvDzQSPsjk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fmHWw.4FE5N0.lqUzvQv1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FMk8YQCQrgOjvDzQSPsjk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FMk8YQCQrgOjvDzQSPsjk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fmHWw.4FE5N0.lqUzvQv1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ủ đề1">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Chủ đề1" id="{BFD5B1E6-18E2-4853-A083-2D1EC043242B}" vid="{32137302-6616-4818-9F1D-115B4A425CE1}"/>
    </a:ext>
  </a:extLst>
</a:theme>
</file>

<file path=ppt/theme/theme3.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190</TotalTime>
  <Words>7145</Words>
  <Application>Microsoft Macintosh PowerPoint</Application>
  <PresentationFormat>Widescreen</PresentationFormat>
  <Paragraphs>524</Paragraphs>
  <Slides>51</Slides>
  <Notes>48</Notes>
  <HiddenSlides>1</HiddenSlides>
  <MMClips>1</MMClips>
  <ScaleCrop>false</ScaleCrop>
  <HeadingPairs>
    <vt:vector size="8" baseType="variant">
      <vt:variant>
        <vt:lpstr>Fonts Used</vt:lpstr>
      </vt:variant>
      <vt:variant>
        <vt:i4>21</vt:i4>
      </vt:variant>
      <vt:variant>
        <vt:lpstr>Theme</vt:lpstr>
      </vt:variant>
      <vt:variant>
        <vt:i4>5</vt:i4>
      </vt:variant>
      <vt:variant>
        <vt:lpstr>Embedded OLE Servers</vt:lpstr>
      </vt:variant>
      <vt:variant>
        <vt:i4>1</vt:i4>
      </vt:variant>
      <vt:variant>
        <vt:lpstr>Slide Titles</vt:lpstr>
      </vt:variant>
      <vt:variant>
        <vt:i4>51</vt:i4>
      </vt:variant>
    </vt:vector>
  </HeadingPairs>
  <TitlesOfParts>
    <vt:vector size="78" baseType="lpstr">
      <vt:lpstr>-apple-system</vt:lpstr>
      <vt:lpstr>Aria  l</vt:lpstr>
      <vt:lpstr>Aria l</vt:lpstr>
      <vt:lpstr>Arial   (Body)</vt:lpstr>
      <vt:lpstr>Arial  (Body)</vt:lpstr>
      <vt:lpstr>Arial (Body)</vt:lpstr>
      <vt:lpstr>BlinkMacSystemFont</vt:lpstr>
      <vt:lpstr>arial</vt:lpstr>
      <vt:lpstr>arial</vt:lpstr>
      <vt:lpstr>Calibri</vt:lpstr>
      <vt:lpstr>Calibri Light</vt:lpstr>
      <vt:lpstr>Cambria</vt:lpstr>
      <vt:lpstr>Century Gothic</vt:lpstr>
      <vt:lpstr>Montserrat</vt:lpstr>
      <vt:lpstr>Noto Sans</vt:lpstr>
      <vt:lpstr>Open Sans</vt:lpstr>
      <vt:lpstr>Roboto</vt:lpstr>
      <vt:lpstr>Segoe UI</vt:lpstr>
      <vt:lpstr>Segoe UI Black</vt:lpstr>
      <vt:lpstr>Times New Roman</vt:lpstr>
      <vt:lpstr>Wingdings 3</vt:lpstr>
      <vt:lpstr>1_Office Theme</vt:lpstr>
      <vt:lpstr>Chủ đề1</vt:lpstr>
      <vt:lpstr>Chủ đề Office</vt:lpstr>
      <vt:lpstr>2_Office Theme</vt:lpstr>
      <vt:lpstr>Office Theme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LƯU ĐỒ TIẾP CẬN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 Đánh giá xâm lấn, di căn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CHUYÊN ĐỀ  U QUANH BÓNG VATER</dc:title>
  <dc:creator>Quan Nguyen - Y17</dc:creator>
  <cp:lastModifiedBy>Thai Dinh - Y17</cp:lastModifiedBy>
  <cp:revision>1</cp:revision>
  <dcterms:created xsi:type="dcterms:W3CDTF">2022-09-09T12:10:10Z</dcterms:created>
  <dcterms:modified xsi:type="dcterms:W3CDTF">2022-11-16T15:58:22Z</dcterms:modified>
</cp:coreProperties>
</file>